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5" r:id="rId2"/>
    <p:sldMasterId id="2147483656" r:id="rId3"/>
    <p:sldMasterId id="2147483732" r:id="rId4"/>
  </p:sldMasterIdLst>
  <p:notesMasterIdLst>
    <p:notesMasterId r:id="rId19"/>
  </p:notesMasterIdLst>
  <p:sldIdLst>
    <p:sldId id="333" r:id="rId5"/>
    <p:sldId id="264" r:id="rId6"/>
    <p:sldId id="265" r:id="rId7"/>
    <p:sldId id="268" r:id="rId8"/>
    <p:sldId id="267" r:id="rId9"/>
    <p:sldId id="269" r:id="rId10"/>
    <p:sldId id="279" r:id="rId11"/>
    <p:sldId id="270" r:id="rId12"/>
    <p:sldId id="273" r:id="rId13"/>
    <p:sldId id="278" r:id="rId14"/>
    <p:sldId id="280" r:id="rId15"/>
    <p:sldId id="275" r:id="rId16"/>
    <p:sldId id="281" r:id="rId17"/>
    <p:sldId id="274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FFFF00"/>
    <a:srgbClr val="614121"/>
    <a:srgbClr val="FF0000"/>
    <a:srgbClr val="0066FF"/>
    <a:srgbClr val="FF5050"/>
    <a:srgbClr val="FFFF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E934185-6682-45C1-8781-F397439AB57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vi-VN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24CF2FC-667C-425D-BE3B-CD3C962F76F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vi-VN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BB9FABA8-497D-43E7-8319-58AD72A2674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19958E8F-5DE1-419D-900C-5AE8F857AFC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84DE1C41-DD96-48A7-A7D7-173246ABB5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vi-VN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AA997532-D06D-4192-9014-C068A305AB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AD54A1BE-936D-4093-BD57-17F4DE71613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934059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645ED4E-919F-40DE-A645-A9309440F8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A25C86-FEBF-4BA5-82DC-A492A14FDC8F}" type="slidenum">
              <a:rPr lang="en-US" altLang="vi-VN"/>
              <a:pPr/>
              <a:t>2</a:t>
            </a:fld>
            <a:endParaRPr lang="en-US" altLang="vi-VN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D22E8672-42D3-4D9E-BA57-982BC7AAF4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EAF4107-34B8-4BD2-A4D3-A72582BCA3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148B302-A718-4EF5-B506-00C4FDC800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F974E1-5F24-4EC5-810F-6D73C4D8532C}" type="slidenum">
              <a:rPr lang="en-US" altLang="vi-VN"/>
              <a:pPr/>
              <a:t>12</a:t>
            </a:fld>
            <a:endParaRPr lang="en-US" altLang="vi-VN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C65085DE-C248-46D5-B5BE-9137E1B765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C764C780-1765-4A5C-B0C9-17E6750664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148B302-A718-4EF5-B506-00C4FDC800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F974E1-5F24-4EC5-810F-6D73C4D8532C}" type="slidenum">
              <a:rPr lang="en-US" altLang="vi-VN"/>
              <a:pPr/>
              <a:t>13</a:t>
            </a:fld>
            <a:endParaRPr lang="en-US" altLang="vi-VN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C65085DE-C248-46D5-B5BE-9137E1B765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C764C780-1765-4A5C-B0C9-17E6750664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532547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>
            <a:extLst>
              <a:ext uri="{FF2B5EF4-FFF2-40B4-BE49-F238E27FC236}">
                <a16:creationId xmlns:a16="http://schemas.microsoft.com/office/drawing/2014/main" id="{55EFE2F4-D254-4AF2-9F6F-AC6630B49248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0179" name="Oval 3">
              <a:extLst>
                <a:ext uri="{FF2B5EF4-FFF2-40B4-BE49-F238E27FC236}">
                  <a16:creationId xmlns:a16="http://schemas.microsoft.com/office/drawing/2014/main" id="{4A960294-366F-4D7E-B387-5519D1881F72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 sz="2400">
                <a:latin typeface="Times New Roman" panose="02020603050405020304" pitchFamily="18" charset="0"/>
              </a:endParaRPr>
            </a:p>
          </p:txBody>
        </p:sp>
        <p:sp>
          <p:nvSpPr>
            <p:cNvPr id="50180" name="Oval 4">
              <a:extLst>
                <a:ext uri="{FF2B5EF4-FFF2-40B4-BE49-F238E27FC236}">
                  <a16:creationId xmlns:a16="http://schemas.microsoft.com/office/drawing/2014/main" id="{9DDA3F3E-1AFC-4F6F-B537-6DDBC63799FB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 sz="2400">
                <a:latin typeface="Times New Roman" panose="02020603050405020304" pitchFamily="18" charset="0"/>
              </a:endParaRPr>
            </a:p>
          </p:txBody>
        </p:sp>
        <p:sp>
          <p:nvSpPr>
            <p:cNvPr id="50181" name="Oval 5">
              <a:extLst>
                <a:ext uri="{FF2B5EF4-FFF2-40B4-BE49-F238E27FC236}">
                  <a16:creationId xmlns:a16="http://schemas.microsoft.com/office/drawing/2014/main" id="{D0FDEB1D-011C-4E59-9A1E-678D3298970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 sz="2400">
                <a:latin typeface="Times New Roman" panose="02020603050405020304" pitchFamily="18" charset="0"/>
              </a:endParaRPr>
            </a:p>
          </p:txBody>
        </p:sp>
        <p:sp>
          <p:nvSpPr>
            <p:cNvPr id="50182" name="Oval 6">
              <a:extLst>
                <a:ext uri="{FF2B5EF4-FFF2-40B4-BE49-F238E27FC236}">
                  <a16:creationId xmlns:a16="http://schemas.microsoft.com/office/drawing/2014/main" id="{E73637E8-4E22-49B6-A66A-3D3DC5ACDB5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 sz="2400">
                <a:latin typeface="Times New Roman" panose="02020603050405020304" pitchFamily="18" charset="0"/>
              </a:endParaRPr>
            </a:p>
          </p:txBody>
        </p:sp>
        <p:sp>
          <p:nvSpPr>
            <p:cNvPr id="50183" name="Oval 7">
              <a:extLst>
                <a:ext uri="{FF2B5EF4-FFF2-40B4-BE49-F238E27FC236}">
                  <a16:creationId xmlns:a16="http://schemas.microsoft.com/office/drawing/2014/main" id="{5049AA22-D5B7-465A-9EA6-38370422B01C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 sz="2400">
                <a:latin typeface="Times New Roman" panose="02020603050405020304" pitchFamily="18" charset="0"/>
              </a:endParaRPr>
            </a:p>
          </p:txBody>
        </p:sp>
        <p:sp>
          <p:nvSpPr>
            <p:cNvPr id="50184" name="Oval 8">
              <a:extLst>
                <a:ext uri="{FF2B5EF4-FFF2-40B4-BE49-F238E27FC236}">
                  <a16:creationId xmlns:a16="http://schemas.microsoft.com/office/drawing/2014/main" id="{6EC75C2A-DDFB-4813-A445-82DF166F8D05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50185" name="Rectangle 9">
            <a:extLst>
              <a:ext uri="{FF2B5EF4-FFF2-40B4-BE49-F238E27FC236}">
                <a16:creationId xmlns:a16="http://schemas.microsoft.com/office/drawing/2014/main" id="{7DD63F5F-6212-4379-B521-CC09156C884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0186" name="Rectangle 10">
            <a:extLst>
              <a:ext uri="{FF2B5EF4-FFF2-40B4-BE49-F238E27FC236}">
                <a16:creationId xmlns:a16="http://schemas.microsoft.com/office/drawing/2014/main" id="{AE88EED3-585C-403C-8F91-7128ADC3BA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0187" name="Rectangle 11">
            <a:extLst>
              <a:ext uri="{FF2B5EF4-FFF2-40B4-BE49-F238E27FC236}">
                <a16:creationId xmlns:a16="http://schemas.microsoft.com/office/drawing/2014/main" id="{F15E87C9-D523-4191-8660-003C1FF4D47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15BDB6B-A7AC-4606-BD36-67F2CE9CC39E}" type="slidenum">
              <a:rPr lang="en-US" altLang="vi-VN"/>
              <a:pPr/>
              <a:t>‹#›</a:t>
            </a:fld>
            <a:endParaRPr lang="en-US" altLang="vi-VN"/>
          </a:p>
        </p:txBody>
      </p:sp>
      <p:sp>
        <p:nvSpPr>
          <p:cNvPr id="50188" name="Rectangle 12">
            <a:extLst>
              <a:ext uri="{FF2B5EF4-FFF2-40B4-BE49-F238E27FC236}">
                <a16:creationId xmlns:a16="http://schemas.microsoft.com/office/drawing/2014/main" id="{30EC9251-13C5-4C64-BD6F-3BDD8D922EC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altLang="vi-VN" noProof="0"/>
              <a:t>Click to edit Master title style</a:t>
            </a:r>
          </a:p>
        </p:txBody>
      </p:sp>
      <p:sp>
        <p:nvSpPr>
          <p:cNvPr id="50189" name="Rectangle 13">
            <a:extLst>
              <a:ext uri="{FF2B5EF4-FFF2-40B4-BE49-F238E27FC236}">
                <a16:creationId xmlns:a16="http://schemas.microsoft.com/office/drawing/2014/main" id="{B83B7E54-20DC-4786-9CD9-3CB6E79B0C5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vi-VN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A95187B-0AA7-4877-AF1B-A4DE2F3FA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A4F54A2-CA98-41F5-990A-575A007C4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071903C-5DCE-4D38-87D7-DED1223F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71385AC-F2A6-4591-8021-5687C45D7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CC6B832-CE61-41B4-B5E6-A4AAB1C59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DF725-541C-4B5B-BCFA-996CCD0449F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69614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1F811A1-9FF5-470A-A4C2-209F946FEE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A945B6D-FB86-41B9-9DDF-D390EF5D5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D007673-EE87-4D8B-B16C-E48AADCDA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B866242-7B82-4442-8514-44BB88439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1ED7944-C72A-4B71-8529-4777CA92C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9208F-86EE-417C-A12E-960EF9211DA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89395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76AF3C8-03FD-42B6-B91E-55FC94F39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F82AE8E-660F-4127-BA9D-1E0EC76B9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97888EC-6C60-4FBE-9147-17D5DBA2F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A1C3E9C-5DA7-46B3-9B52-54B856C37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4A7D491-F473-49EC-9F09-EDC88D3F3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15E3F-54EB-43EE-9361-456A968621A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61465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3E5F1A0-EB31-4BD2-86E8-2D124F458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C8055C1-A03F-4468-A71B-A13D1F85D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DCB99BF-492F-451E-9906-B912AE18F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F389356-51DF-4A6A-8E69-A57914623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28C379A-353B-45CD-AF8C-0B1AED655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BF344-5406-46A2-91AA-08F92D670FF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26482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F495CAA-85C5-4D2B-971B-B4D3ED633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18D888C-00E1-4AED-A63C-E3EF166CC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84F48AC-4E82-4EDA-B5D5-321CA5CBF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769CEB2-AD0F-4D60-B6B9-DC484352D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B082F61-D6EF-42B6-B828-6ACF97C0F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735AB-B5E5-4BA3-9640-21D82699901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81692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EA80BCA-E97D-4B71-BB8E-E006D6648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0C0F777-E281-462F-972F-F692AC2EB5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81909F2-DC71-4A25-A4E7-F34A84F0A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C6CE1B4-0837-4224-A655-B07896DA9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27A381D-DBE7-4383-B959-8481AFD3F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4E36C0A-C410-47D6-9CE5-51F789B6E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18ADB-5105-4D55-B727-74B87D49473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85766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6F81A10-2536-4277-AB37-66BCF26F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B3B7D3C-B452-40B8-878A-C0390E763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EF3C927-62CF-408B-8E74-0E32EF35EC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1E73772-9268-4121-BBCB-4EB05E8388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20BFD90E-6A93-4EC2-9331-F604EB3EB9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F9BD4E4-DADC-4F88-AE26-7646FE1A2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B727C3E-6A5F-4243-9991-B0B91E258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E5E039C-5AB4-47FA-8077-3714FCE7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8FD06-66CC-473C-84B0-DCDC6ACFE19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93256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07DC9A9-EA4A-4B0C-9E66-F6F009174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2AC1C8F5-3D03-4824-89B9-15A023CC4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6D307F6-56A2-4BB1-870F-E274C3364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2071194-80D9-4CEF-9ACF-083C27C2B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5ADCB-0564-4130-B941-3FA0640DF24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13222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E6148325-F1A5-4448-AD08-5A8E8A0FE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390B6F36-4275-43E1-A55E-0447C7261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E7ED6A50-17E4-4246-BF30-F38C75A37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B729B-5BA8-4C62-A911-EC0FD916B67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72947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E64D614-F174-4E3F-853B-D6D74955A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345A34E-7943-461E-8DD6-FB4714E40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8BCD1C2-E224-4D56-86DB-7A0180DE3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01CE956-5758-4241-A267-29E89ED36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128A4CB-610F-4E6E-A34E-A8F17052A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013F45A-BA30-41DE-9993-7D097FA82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2C70B-7B76-4533-B384-3A06A2280BA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92336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214FDEF-331D-4C92-A1A9-25975DB3C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BA30C47-9DA7-4F78-AA91-1A925C4D0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FA2D462-81FF-4BBC-B2FE-D5AAFC571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743971D-79EE-4DC0-9267-A8B6D759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80907C3-BBAC-4B25-8A4A-3C2825D52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73AEF4-86FD-4203-9EF0-3B7EE008399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1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F1EC7B2-800B-4A5A-BF5B-9897E469E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C307F2BE-9DC6-418D-8F9B-5531DFED40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45F5FC2-CA8F-41A2-91B1-6EA99464B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1CDD617-A0F2-4183-A4F4-8F0D8728B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9149654-2994-4746-BA58-96BFB2CAE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E4CC8CF-AC3A-44F9-BD66-1D2BFB20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EFEE1-5E8A-45F9-990D-3BBEEFBA028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52089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6519F33-B2B5-4F06-AC04-8B19A3AF9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6F19148-89F2-405C-8F8F-6F0A6A0A0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A0D93BF-0D25-40E0-B8B6-156104505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24DFB60-652B-471C-9E62-61A1525D0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8D33BFA-AC83-49CA-A5FE-7AB7CFE63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21755-CB90-4195-B7E5-8F3838651AB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83575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E7009559-82CC-48FF-9829-944F589829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CC48E25-A287-44D4-930C-67DC823FB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6EBA252-1BC1-4C23-B5CB-EBBD5689B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CC8E7A0-67E4-4102-903F-038564F7F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8E089AE-291A-469A-8CD1-9AE12FFF1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24FC8-EAC3-4949-9413-A68DF7E48A6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77375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êu đề và Nội dung Trên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55EB82B-D84A-413E-9E00-C96DAF187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B83638D-4CB3-4EE3-A29D-454E67C542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82FE7A7-64B5-46C1-9572-289462C3B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272FF82-A3DD-400F-93F6-794B82D00F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D8949C7-F6D3-4671-8739-0F438940B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78AC9B7-2E4F-412D-8F0B-8B073E2D7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1423213-3734-47C3-9F96-B7B4C144E09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675748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êu đề và Bả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224862-90C3-47D3-B6A0-ABFACDE2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Bảng 2">
            <a:extLst>
              <a:ext uri="{FF2B5EF4-FFF2-40B4-BE49-F238E27FC236}">
                <a16:creationId xmlns:a16="http://schemas.microsoft.com/office/drawing/2014/main" id="{54349FBD-F39E-4E97-AC81-4D31FBD8DC7D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B2B5BA0-8F4E-484A-9FF6-50891D630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B9B7EC2-C294-485F-9469-2E31720CF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0C10917-9CAF-4978-B975-B37CA63A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5811300-B51C-4D66-BC54-57425BE5FCA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483517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ội dung 1">
            <a:extLst>
              <a:ext uri="{FF2B5EF4-FFF2-40B4-BE49-F238E27FC236}">
                <a16:creationId xmlns:a16="http://schemas.microsoft.com/office/drawing/2014/main" id="{3D546DD1-8A41-4EF3-9CDF-3CB32D3CA9C8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F35F9567-4FE4-4F64-B369-3397186C2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FDAB3A1C-9C71-4D92-B8ED-08B4719C2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3F122FC-E875-4B81-88F2-0A3F2B974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45BB658-048B-4BAD-983B-A47DA6FCB2D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54805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reeform 2">
            <a:extLst>
              <a:ext uri="{FF2B5EF4-FFF2-40B4-BE49-F238E27FC236}">
                <a16:creationId xmlns:a16="http://schemas.microsoft.com/office/drawing/2014/main" id="{409C82BA-4424-4BC7-85A1-294560E396AA}"/>
              </a:ext>
            </a:extLst>
          </p:cNvPr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F9D6A83E-421B-4FB4-8E6D-A0C73E466D0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vi-VN" noProof="0"/>
              <a:t>Click to edit Master title style</a:t>
            </a:r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3BF0B65E-255B-4066-A0F5-A788FE926E8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vi-VN" noProof="0"/>
              <a:t>Click to edit Master subtitle style</a:t>
            </a:r>
          </a:p>
        </p:txBody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id="{B17EBC71-921E-4540-9349-A379F3270C9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2470" name="Rectangle 6">
            <a:extLst>
              <a:ext uri="{FF2B5EF4-FFF2-40B4-BE49-F238E27FC236}">
                <a16:creationId xmlns:a16="http://schemas.microsoft.com/office/drawing/2014/main" id="{80663FD2-B53B-43C5-B6FC-FE3AA73F933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2471" name="Rectangle 7">
            <a:extLst>
              <a:ext uri="{FF2B5EF4-FFF2-40B4-BE49-F238E27FC236}">
                <a16:creationId xmlns:a16="http://schemas.microsoft.com/office/drawing/2014/main" id="{CF36F1A7-3F8F-4790-A6AA-E597680495E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5389B7B-8573-49C2-8A86-1A569DF65AEC}" type="slidenum">
              <a:rPr lang="en-US" altLang="vi-VN"/>
              <a:pPr/>
              <a:t>‹#›</a:t>
            </a:fld>
            <a:endParaRPr lang="en-US" altLang="vi-VN"/>
          </a:p>
        </p:txBody>
      </p:sp>
      <p:grpSp>
        <p:nvGrpSpPr>
          <p:cNvPr id="62472" name="Group 8">
            <a:extLst>
              <a:ext uri="{FF2B5EF4-FFF2-40B4-BE49-F238E27FC236}">
                <a16:creationId xmlns:a16="http://schemas.microsoft.com/office/drawing/2014/main" id="{AAB39EF0-4F6F-4734-9182-6CEA2C27C5F3}"/>
              </a:ext>
            </a:extLst>
          </p:cNvPr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2473" name="Freeform 9">
              <a:extLst>
                <a:ext uri="{FF2B5EF4-FFF2-40B4-BE49-F238E27FC236}">
                  <a16:creationId xmlns:a16="http://schemas.microsoft.com/office/drawing/2014/main" id="{BE8DF5F2-CCC2-4178-8655-6A9B277737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474" name="Freeform 10">
              <a:extLst>
                <a:ext uri="{FF2B5EF4-FFF2-40B4-BE49-F238E27FC236}">
                  <a16:creationId xmlns:a16="http://schemas.microsoft.com/office/drawing/2014/main" id="{F72950DA-750D-47F5-B4CE-44643B5C9F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475" name="Freeform 11">
              <a:extLst>
                <a:ext uri="{FF2B5EF4-FFF2-40B4-BE49-F238E27FC236}">
                  <a16:creationId xmlns:a16="http://schemas.microsoft.com/office/drawing/2014/main" id="{9F3BA6ED-41E4-44B2-A5F3-C4A3D3939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62476" name="Group 12">
              <a:extLst>
                <a:ext uri="{FF2B5EF4-FFF2-40B4-BE49-F238E27FC236}">
                  <a16:creationId xmlns:a16="http://schemas.microsoft.com/office/drawing/2014/main" id="{CB68027B-028D-4516-8892-E50A306E0DD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62477" name="Freeform 13">
                <a:extLst>
                  <a:ext uri="{FF2B5EF4-FFF2-40B4-BE49-F238E27FC236}">
                    <a16:creationId xmlns:a16="http://schemas.microsoft.com/office/drawing/2014/main" id="{43045CB0-B7E5-4A8D-B155-844182CF9B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478" name="Freeform 14">
                <a:extLst>
                  <a:ext uri="{FF2B5EF4-FFF2-40B4-BE49-F238E27FC236}">
                    <a16:creationId xmlns:a16="http://schemas.microsoft.com/office/drawing/2014/main" id="{02E2C4DB-DCFD-4C29-858D-5F3696A805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479" name="Freeform 15">
                <a:extLst>
                  <a:ext uri="{FF2B5EF4-FFF2-40B4-BE49-F238E27FC236}">
                    <a16:creationId xmlns:a16="http://schemas.microsoft.com/office/drawing/2014/main" id="{B36F0C69-BEAA-42FC-BD28-BF253A86725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480" name="Freeform 16">
                <a:extLst>
                  <a:ext uri="{FF2B5EF4-FFF2-40B4-BE49-F238E27FC236}">
                    <a16:creationId xmlns:a16="http://schemas.microsoft.com/office/drawing/2014/main" id="{3AB2C305-3806-4157-B677-6C2FA90A6F9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481" name="Freeform 17">
                <a:extLst>
                  <a:ext uri="{FF2B5EF4-FFF2-40B4-BE49-F238E27FC236}">
                    <a16:creationId xmlns:a16="http://schemas.microsoft.com/office/drawing/2014/main" id="{B97F9D00-4F7E-4560-AB57-F822FDE9BD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62482" name="Group 18">
            <a:extLst>
              <a:ext uri="{FF2B5EF4-FFF2-40B4-BE49-F238E27FC236}">
                <a16:creationId xmlns:a16="http://schemas.microsoft.com/office/drawing/2014/main" id="{4F4B226B-330B-4E6F-AA6B-47C21D652CB9}"/>
              </a:ext>
            </a:extLst>
          </p:cNvPr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62483" name="Freeform 19">
              <a:extLst>
                <a:ext uri="{FF2B5EF4-FFF2-40B4-BE49-F238E27FC236}">
                  <a16:creationId xmlns:a16="http://schemas.microsoft.com/office/drawing/2014/main" id="{05644AB6-AFC2-41EC-BDEA-F204694DED9A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484" name="Freeform 20">
              <a:extLst>
                <a:ext uri="{FF2B5EF4-FFF2-40B4-BE49-F238E27FC236}">
                  <a16:creationId xmlns:a16="http://schemas.microsoft.com/office/drawing/2014/main" id="{15220D0E-986E-4013-BFD3-B02A18EEF436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485" name="Freeform 21">
              <a:extLst>
                <a:ext uri="{FF2B5EF4-FFF2-40B4-BE49-F238E27FC236}">
                  <a16:creationId xmlns:a16="http://schemas.microsoft.com/office/drawing/2014/main" id="{90C73909-B407-416B-9BFB-DFE40349CCDA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62486" name="Group 22">
              <a:extLst>
                <a:ext uri="{FF2B5EF4-FFF2-40B4-BE49-F238E27FC236}">
                  <a16:creationId xmlns:a16="http://schemas.microsoft.com/office/drawing/2014/main" id="{FABD4A99-E394-4010-907A-45B16652275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62487" name="Freeform 23">
                <a:extLst>
                  <a:ext uri="{FF2B5EF4-FFF2-40B4-BE49-F238E27FC236}">
                    <a16:creationId xmlns:a16="http://schemas.microsoft.com/office/drawing/2014/main" id="{E7C15766-98D3-4820-B4B7-2E68060B33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488" name="Freeform 24">
                <a:extLst>
                  <a:ext uri="{FF2B5EF4-FFF2-40B4-BE49-F238E27FC236}">
                    <a16:creationId xmlns:a16="http://schemas.microsoft.com/office/drawing/2014/main" id="{44FACF8B-6B59-451B-8442-D4943F9DC6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489" name="Freeform 25">
                <a:extLst>
                  <a:ext uri="{FF2B5EF4-FFF2-40B4-BE49-F238E27FC236}">
                    <a16:creationId xmlns:a16="http://schemas.microsoft.com/office/drawing/2014/main" id="{2EE193D0-ABE6-4E7D-8012-72238594BCF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490" name="Freeform 26">
                <a:extLst>
                  <a:ext uri="{FF2B5EF4-FFF2-40B4-BE49-F238E27FC236}">
                    <a16:creationId xmlns:a16="http://schemas.microsoft.com/office/drawing/2014/main" id="{A75B5FCE-CA6A-4927-8D65-3E9C5ED317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491" name="Freeform 27">
                <a:extLst>
                  <a:ext uri="{FF2B5EF4-FFF2-40B4-BE49-F238E27FC236}">
                    <a16:creationId xmlns:a16="http://schemas.microsoft.com/office/drawing/2014/main" id="{50CEECEC-B6E4-4150-8276-17C630A6D7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62492" name="Freeform 28">
            <a:extLst>
              <a:ext uri="{FF2B5EF4-FFF2-40B4-BE49-F238E27FC236}">
                <a16:creationId xmlns:a16="http://schemas.microsoft.com/office/drawing/2014/main" id="{0B7768CF-D6E5-4872-A435-282EEA7A1636}"/>
              </a:ext>
            </a:extLst>
          </p:cNvPr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2493" name="Freeform 29">
            <a:extLst>
              <a:ext uri="{FF2B5EF4-FFF2-40B4-BE49-F238E27FC236}">
                <a16:creationId xmlns:a16="http://schemas.microsoft.com/office/drawing/2014/main" id="{FEB1C3A8-DB81-4EBD-A242-54D68B072657}"/>
              </a:ext>
            </a:extLst>
          </p:cNvPr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107E4A6-6989-4698-B7E5-AFED1CA10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97AFD6D-B31F-42C7-ABCF-1596B66E9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24CE66A-0861-4725-94F9-A90F08B7E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82DAA05-3936-46CC-B839-4DAB4C8C7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4309109-0EA0-4622-92FC-22ED77842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BC9A6-846F-43CA-9A30-7350FBA0DC6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955366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08294B1-9569-4D50-BB0D-8C071BA1C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620A27C-1CFB-4CDF-BAF3-D607CABF0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C1651B2-ACA6-4522-912A-329393EBF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9ADEE6C-C2CC-43BC-B584-16F65538D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BECA73E-94F9-40E1-9D3A-62F809B19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87D27-6368-4A68-98A7-1E839C5FD40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22504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918074C-3786-4C2D-BB3A-B7D7ADD5D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215DFC4-29FF-4813-A5F5-A19AED95CE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0DE0E13-CE5F-4803-A8B1-280AB2AA0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016B84D-65D6-4640-979A-A7BA8A352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37DE7DC-BCAD-45BC-B4A1-ED1C6D82B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A0244A7-B697-4B96-B85B-68D627192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B7463-04F9-4E0D-A7EB-BFD0D8CCB1E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63544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CDFC0F6-C5E0-41FE-BDE9-17EB389FC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CC660CE-FACD-4707-98FB-4597CC655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5D79F5A-FAFE-4B81-8092-A63BFF8D8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BAA4073-FE7A-4000-8A78-615C73264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303F2AD-717B-406D-A153-69FDD5D29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DAEBB-7607-4A92-B44B-102AC2CBB36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038890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EA9268B-DBE9-4F41-AB7E-1641D76CE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5C411A2-FBEC-438C-9F80-D86E289ED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5659056-72F3-4B8E-95C1-0D53EAF67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AD15933-2FF7-4BEA-81D2-17E193A7B4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BD28D8E7-50AF-402D-A5BD-67D1B64C11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569C3CC6-CF7A-40DE-9DBE-2B8CB0709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6E4ABB24-DCA2-4144-9281-54E1C79AC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E0C9408-66EE-4D35-815D-75898F4DD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A5874-1406-429D-8060-BF2904AA46F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969908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33A68A6-C172-4C7C-BA57-F73E023EA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9A78AFF-CF41-43C9-B1FF-54A9FED53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17077835-FF9C-41BF-B928-02A979C9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483A2AD2-D6FD-46B1-B42B-AF6ACA18D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E949C-8DB5-4FD7-82AA-EBB3770C1E1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837657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C793CAD-6A68-48BC-A916-606109E8B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DFEC3BC-DD70-4E9F-8D8E-5F9F1E246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6661B22F-126E-4C52-A611-D03F6C79E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3CFF6-C5FE-44EF-AACC-6E3321DFB68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525753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04B649A-BA41-4EA5-A616-6B51155CE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0CDA31E-F92E-4AC6-9CF1-6E286DB09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8404306-7F62-47AF-A4F2-876B315DB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28714C1-6172-4B7A-8167-9239455CD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77F6431-C30D-4786-9A76-878A2B52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3DD7BB6-FC54-45AE-A8E5-6E2B1028E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B03E5-25CC-4507-B488-849C5A684B9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812502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1250B70-3C29-41BE-BBA7-75D01004F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8AD58D0-F442-41C0-9775-CFD4C434DD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31D7D9E-C552-4830-9840-9043E7F12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B125C42-1444-45DF-A8BA-2007401C6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AF9C966-BAED-41B1-AC42-9A38A999F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08FC7EE-A2E8-4898-B500-278EB528B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DF5B0-FBD9-4A86-B4D8-5BA086AE61C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818104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AD93CEA-C1BD-411E-B883-2FF830B5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71E3537-9997-4D93-9926-5280C3C36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9EAF8A9-B06C-42A4-9370-752ED39ED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8391549-3F3C-4ACE-859A-69AE1DBFF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7004E2F-3C3C-40CE-9CE0-7977D9040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0A757-DD7D-421A-8029-ADAA18E54CF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871400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68CB010E-DD6D-41F0-AC1F-56C0BE0AF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7F7ACB8-52DF-4BBB-B8EC-ACBB3CF0C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8FA7977-1979-4DE8-A420-310EA702F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445F501-6547-4474-A564-974B7B927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A1B19BE-945C-4ADE-8E0E-AEE010C08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299E5-6009-4EBB-A2A1-07779E4C326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198288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76AF3C8-03FD-42B6-B91E-55FC94F39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F82AE8E-660F-4127-BA9D-1E0EC76B9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97888EC-6C60-4FBE-9147-17D5DBA2F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A1C3E9C-5DA7-46B3-9B52-54B856C37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4A7D491-F473-49EC-9F09-EDC88D3F3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15E3F-54EB-43EE-9361-456A968621A2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6028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3E5F1A0-EB31-4BD2-86E8-2D124F458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C8055C1-A03F-4468-A71B-A13D1F85D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DCB99BF-492F-451E-9906-B912AE18F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F389356-51DF-4A6A-8E69-A57914623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28C379A-353B-45CD-AF8C-0B1AED655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BF344-5406-46A2-91AA-08F92D670FF6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9650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F495CAA-85C5-4D2B-971B-B4D3ED633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18D888C-00E1-4AED-A63C-E3EF166CC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84F48AC-4E82-4EDA-B5D5-321CA5CBF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769CEB2-AD0F-4D60-B6B9-DC484352D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B082F61-D6EF-42B6-B828-6ACF97C0F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735AB-B5E5-4BA3-9640-21D826999013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76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31ABEEB-E50A-40F6-940C-7EA521250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17DDDEE-CE27-4B01-BE0D-15FBA2156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BF2E0A6-87A3-4079-B5E0-15B8442658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A83DCCF-39A0-425D-A089-21AF10C78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F41FE97-5696-4905-A023-7D953135F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CAC3EEA-2D93-45EF-AC75-7A6E94186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CA798-C0DD-44BE-80A3-82B0DCF09A9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553683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EA80BCA-E97D-4B71-BB8E-E006D6648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0C0F777-E281-462F-972F-F692AC2EB5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81909F2-DC71-4A25-A4E7-F34A84F0A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C6CE1B4-0837-4224-A655-B07896DA9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27A381D-DBE7-4383-B959-8481AFD3F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4E36C0A-C410-47D6-9CE5-51F789B6E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18ADB-5105-4D55-B727-74B87D49473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224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6F81A10-2536-4277-AB37-66BCF26F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B3B7D3C-B452-40B8-878A-C0390E763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EF3C927-62CF-408B-8E74-0E32EF35EC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1E73772-9268-4121-BBCB-4EB05E8388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20BFD90E-6A93-4EC2-9331-F604EB3EB9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F9BD4E4-DADC-4F88-AE26-7646FE1A2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B727C3E-6A5F-4243-9991-B0B91E258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E5E039C-5AB4-47FA-8077-3714FCE7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8FD06-66CC-473C-84B0-DCDC6ACFE194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3036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07DC9A9-EA4A-4B0C-9E66-F6F009174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2AC1C8F5-3D03-4824-89B9-15A023CC4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6D307F6-56A2-4BB1-870F-E274C3364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2071194-80D9-4CEF-9ACF-083C27C2B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5ADCB-0564-4130-B941-3FA0640DF24F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9001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E6148325-F1A5-4448-AD08-5A8E8A0FE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390B6F36-4275-43E1-A55E-0447C7261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E7ED6A50-17E4-4246-BF30-F38C75A37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B729B-5BA8-4C62-A911-EC0FD916B679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5991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E64D614-F174-4E3F-853B-D6D74955A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345A34E-7943-461E-8DD6-FB4714E40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8BCD1C2-E224-4D56-86DB-7A0180DE3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01CE956-5758-4241-A267-29E89ED36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128A4CB-610F-4E6E-A34E-A8F17052A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013F45A-BA30-41DE-9993-7D097FA82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2C70B-7B76-4533-B384-3A06A2280BAB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6659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F1EC7B2-800B-4A5A-BF5B-9897E469E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C307F2BE-9DC6-418D-8F9B-5531DFED40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45F5FC2-CA8F-41A2-91B1-6EA99464B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1CDD617-A0F2-4183-A4F4-8F0D8728B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9149654-2994-4746-BA58-96BFB2CAE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E4CC8CF-AC3A-44F9-BD66-1D2BFB20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EFEE1-5E8A-45F9-990D-3BBEEFBA028E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8740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6519F33-B2B5-4F06-AC04-8B19A3AF9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6F19148-89F2-405C-8F8F-6F0A6A0A0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A0D93BF-0D25-40E0-B8B6-156104505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24DFB60-652B-471C-9E62-61A1525D0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8D33BFA-AC83-49CA-A5FE-7AB7CFE63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21755-CB90-4195-B7E5-8F3838651AB6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2253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E7009559-82CC-48FF-9829-944F589829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CC48E25-A287-44D4-930C-67DC823FB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6EBA252-1BC1-4C23-B5CB-EBBD5689B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CC8E7A0-67E4-4102-903F-038564F7F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8E089AE-291A-469A-8CD1-9AE12FFF1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24FC8-EAC3-4949-9413-A68DF7E48A68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00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êu đề và Nội dung Trên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55EB82B-D84A-413E-9E00-C96DAF187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B83638D-4CB3-4EE3-A29D-454E67C542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82FE7A7-64B5-46C1-9572-289462C3B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272FF82-A3DD-400F-93F6-794B82D00F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D8949C7-F6D3-4671-8739-0F438940B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78AC9B7-2E4F-412D-8F0B-8B073E2D7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1423213-3734-47C3-9F96-B7B4C144E099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7474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êu đề và Bả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224862-90C3-47D3-B6A0-ABFACDE2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Bảng 2">
            <a:extLst>
              <a:ext uri="{FF2B5EF4-FFF2-40B4-BE49-F238E27FC236}">
                <a16:creationId xmlns:a16="http://schemas.microsoft.com/office/drawing/2014/main" id="{54349FBD-F39E-4E97-AC81-4D31FBD8DC7D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B2B5BA0-8F4E-484A-9FF6-50891D630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B9B7EC2-C294-485F-9469-2E31720CF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0C10917-9CAF-4978-B975-B37CA63A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5811300-B51C-4D66-BC54-57425BE5FCA2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157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B2E2A3E-1BB8-4175-9A2A-636226106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2B24B9B-5963-4587-93CB-1CB2EFE7E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28F2370-67DF-49A4-9269-E671F8481B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E7CE9D2B-0B2F-4612-A171-7DCEAD4C7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B7B9E8B7-9A44-4C07-804B-B5D0142C56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0F03BC13-6BD4-4526-8D32-82E08A321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3F177572-4BDE-4B81-B334-BC7270BA8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1DA03372-CF77-4C54-A62A-1A7BE8150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8A2EE-FED4-42D7-BF01-20B7AD71167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299505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ội dung 1">
            <a:extLst>
              <a:ext uri="{FF2B5EF4-FFF2-40B4-BE49-F238E27FC236}">
                <a16:creationId xmlns:a16="http://schemas.microsoft.com/office/drawing/2014/main" id="{3D546DD1-8A41-4EF3-9CDF-3CB32D3CA9C8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F35F9567-4FE4-4F64-B369-3397186C2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FDAB3A1C-9C71-4D92-B8ED-08B4719C2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3F122FC-E875-4B81-88F2-0A3F2B974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45BB658-048B-4BAD-983B-A47DA6FCB2DD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31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3D2963B-84D6-4519-9791-4AD004553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2E1F79D5-22C9-4346-BF59-DCCEAC0F3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107E450-8AC3-494F-A6B0-26B295FA7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EA536B6-50B3-46FE-8930-B5AC06446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4A8DE-265D-417F-A368-8E8EB7DEC64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1520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2E4A66D3-D1F4-4932-9B23-15F5B1608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A75F4BC7-DD88-4D62-A947-1CC80CCF3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E61D7C3B-72C5-4B48-8772-CF907A559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77118-2235-41E4-8B64-5F142D0760A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18694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F5571CD-D84E-4A15-8650-AE2051592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8CFEA29-83B0-4446-9BC1-ED880C38E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0190429-05D6-499D-9980-3839270E33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620E651-6541-491A-8398-BC792A5B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A92DF78-7E34-41AF-A176-E1C3EADEC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260B259-A7FF-4F30-B486-6A31EAF59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999A2-5EC4-466D-8C1D-370C0F9A3AF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55088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B5D10DF-401F-46FB-BD19-AF3964696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4F967B8-0945-4056-8253-FB849F9CBD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BA864B5A-5B93-4D98-BBB1-39D762449B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C383253-B66A-4AD1-8F04-FC9B22512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CB905D2-6356-43B9-BF75-007B0F9C8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0765B5F-D3E9-435D-9395-4E60F9600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DE430-BE13-4304-920D-311AC22B5DA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8815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>
            <a:extLst>
              <a:ext uri="{FF2B5EF4-FFF2-40B4-BE49-F238E27FC236}">
                <a16:creationId xmlns:a16="http://schemas.microsoft.com/office/drawing/2014/main" id="{D05902E6-C222-4D8C-A36A-D7D124CA7A37}"/>
              </a:ext>
            </a:extLst>
          </p:cNvPr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49155" name="Oval 3">
              <a:extLst>
                <a:ext uri="{FF2B5EF4-FFF2-40B4-BE49-F238E27FC236}">
                  <a16:creationId xmlns:a16="http://schemas.microsoft.com/office/drawing/2014/main" id="{398B1283-A38C-4699-89DB-6D07B69F5E27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 sz="2400">
                <a:latin typeface="Times New Roman" panose="02020603050405020304" pitchFamily="18" charset="0"/>
              </a:endParaRPr>
            </a:p>
          </p:txBody>
        </p:sp>
        <p:sp>
          <p:nvSpPr>
            <p:cNvPr id="49156" name="Oval 4">
              <a:extLst>
                <a:ext uri="{FF2B5EF4-FFF2-40B4-BE49-F238E27FC236}">
                  <a16:creationId xmlns:a16="http://schemas.microsoft.com/office/drawing/2014/main" id="{B01AEB88-4704-428E-917A-B4DDB4681D9F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 sz="2400">
                <a:latin typeface="Times New Roman" panose="02020603050405020304" pitchFamily="18" charset="0"/>
              </a:endParaRPr>
            </a:p>
          </p:txBody>
        </p:sp>
        <p:sp>
          <p:nvSpPr>
            <p:cNvPr id="49157" name="Oval 5">
              <a:extLst>
                <a:ext uri="{FF2B5EF4-FFF2-40B4-BE49-F238E27FC236}">
                  <a16:creationId xmlns:a16="http://schemas.microsoft.com/office/drawing/2014/main" id="{17F58EDC-D687-4481-93D4-8F27D0E5DB8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 sz="2400">
                <a:latin typeface="Times New Roman" panose="02020603050405020304" pitchFamily="18" charset="0"/>
              </a:endParaRPr>
            </a:p>
          </p:txBody>
        </p:sp>
        <p:sp>
          <p:nvSpPr>
            <p:cNvPr id="49158" name="Oval 6">
              <a:extLst>
                <a:ext uri="{FF2B5EF4-FFF2-40B4-BE49-F238E27FC236}">
                  <a16:creationId xmlns:a16="http://schemas.microsoft.com/office/drawing/2014/main" id="{BEAC6634-2C22-43EC-8AF6-34F7F4A0BC2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 sz="2400">
                <a:latin typeface="Times New Roman" panose="02020603050405020304" pitchFamily="18" charset="0"/>
              </a:endParaRPr>
            </a:p>
          </p:txBody>
        </p:sp>
        <p:sp>
          <p:nvSpPr>
            <p:cNvPr id="49159" name="Oval 7">
              <a:extLst>
                <a:ext uri="{FF2B5EF4-FFF2-40B4-BE49-F238E27FC236}">
                  <a16:creationId xmlns:a16="http://schemas.microsoft.com/office/drawing/2014/main" id="{9A7FA565-7AF0-44ED-9F00-E6AA9FB8C0A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49160" name="Rectangle 8">
            <a:extLst>
              <a:ext uri="{FF2B5EF4-FFF2-40B4-BE49-F238E27FC236}">
                <a16:creationId xmlns:a16="http://schemas.microsoft.com/office/drawing/2014/main" id="{EE5DD5AF-03A9-4CA0-9F3F-183CA72B3C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9161" name="Rectangle 9">
            <a:extLst>
              <a:ext uri="{FF2B5EF4-FFF2-40B4-BE49-F238E27FC236}">
                <a16:creationId xmlns:a16="http://schemas.microsoft.com/office/drawing/2014/main" id="{D05E0A95-D6D8-4023-8DD8-6A250134333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endParaRPr lang="en-US" altLang="vi-VN"/>
          </a:p>
        </p:txBody>
      </p:sp>
      <p:sp>
        <p:nvSpPr>
          <p:cNvPr id="49162" name="Rectangle 10">
            <a:extLst>
              <a:ext uri="{FF2B5EF4-FFF2-40B4-BE49-F238E27FC236}">
                <a16:creationId xmlns:a16="http://schemas.microsoft.com/office/drawing/2014/main" id="{B47D8A32-0A4A-4702-9619-8EE6AFB1EEB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endParaRPr lang="en-US" altLang="vi-VN"/>
          </a:p>
        </p:txBody>
      </p:sp>
      <p:sp>
        <p:nvSpPr>
          <p:cNvPr id="49163" name="Rectangle 11">
            <a:extLst>
              <a:ext uri="{FF2B5EF4-FFF2-40B4-BE49-F238E27FC236}">
                <a16:creationId xmlns:a16="http://schemas.microsoft.com/office/drawing/2014/main" id="{3BF1E14E-8628-4753-8D56-BF843BE9FF6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fld id="{5EC31718-A752-4DD2-A9DF-FEA059740D7A}" type="slidenum">
              <a:rPr lang="en-US" altLang="vi-VN"/>
              <a:pPr/>
              <a:t>‹#›</a:t>
            </a:fld>
            <a:endParaRPr lang="en-US" altLang="vi-VN"/>
          </a:p>
        </p:txBody>
      </p:sp>
      <p:sp>
        <p:nvSpPr>
          <p:cNvPr id="49164" name="Rectangle 12">
            <a:extLst>
              <a:ext uri="{FF2B5EF4-FFF2-40B4-BE49-F238E27FC236}">
                <a16:creationId xmlns:a16="http://schemas.microsoft.com/office/drawing/2014/main" id="{B11937CA-62DE-4FB3-84DE-A1013601DD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9D9334B6-6671-46E7-B327-453366999E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12DEF9E6-5399-40CB-90DA-8FAAFBBDAD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27AAA2B1-B671-449A-AC3F-8C4804AF8C4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 altLang="vi-VN"/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A018E98D-C245-42E0-ADBF-50C1BD60AEC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 altLang="vi-VN"/>
          </a:p>
        </p:txBody>
      </p:sp>
      <p:sp>
        <p:nvSpPr>
          <p:cNvPr id="55302" name="Rectangle 6">
            <a:extLst>
              <a:ext uri="{FF2B5EF4-FFF2-40B4-BE49-F238E27FC236}">
                <a16:creationId xmlns:a16="http://schemas.microsoft.com/office/drawing/2014/main" id="{C4479CF7-0F7A-4246-AADB-63DD6489F08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93DE9702-9323-4DF1-95EE-9A88F7FBD219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89" r:id="rId12"/>
    <p:sldLayoutId id="2147483690" r:id="rId13"/>
    <p:sldLayoutId id="2147483691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reeform 2">
            <a:extLst>
              <a:ext uri="{FF2B5EF4-FFF2-40B4-BE49-F238E27FC236}">
                <a16:creationId xmlns:a16="http://schemas.microsoft.com/office/drawing/2014/main" id="{0BEAF0FE-C9DE-49FB-B7F1-2109F696B073}"/>
              </a:ext>
            </a:extLst>
          </p:cNvPr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D3B067E8-CD14-4115-87EF-98DD8F9453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2FF277AF-8F9E-4B48-B887-BC33F0BCE2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3F84BA34-78C9-475F-845B-22085ADFFC5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 altLang="vi-VN"/>
          </a:p>
        </p:txBody>
      </p:sp>
      <p:sp>
        <p:nvSpPr>
          <p:cNvPr id="61446" name="Rectangle 6">
            <a:extLst>
              <a:ext uri="{FF2B5EF4-FFF2-40B4-BE49-F238E27FC236}">
                <a16:creationId xmlns:a16="http://schemas.microsoft.com/office/drawing/2014/main" id="{056CB7EC-326D-4EE8-AEAF-BA9EDD08189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 altLang="vi-VN"/>
          </a:p>
        </p:txBody>
      </p:sp>
      <p:sp>
        <p:nvSpPr>
          <p:cNvPr id="61447" name="Rectangle 7">
            <a:extLst>
              <a:ext uri="{FF2B5EF4-FFF2-40B4-BE49-F238E27FC236}">
                <a16:creationId xmlns:a16="http://schemas.microsoft.com/office/drawing/2014/main" id="{55754EA5-CF88-4F64-B132-56C7DE8312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04C519D-9536-49A2-9578-5A7369BB28F5}" type="slidenum">
              <a:rPr lang="en-US" altLang="vi-VN"/>
              <a:pPr/>
              <a:t>‹#›</a:t>
            </a:fld>
            <a:endParaRPr lang="en-US" altLang="vi-VN"/>
          </a:p>
        </p:txBody>
      </p:sp>
      <p:sp>
        <p:nvSpPr>
          <p:cNvPr id="61448" name="Freeform 8">
            <a:extLst>
              <a:ext uri="{FF2B5EF4-FFF2-40B4-BE49-F238E27FC236}">
                <a16:creationId xmlns:a16="http://schemas.microsoft.com/office/drawing/2014/main" id="{7A0F0178-E22B-4579-AC14-559C61F344BB}"/>
              </a:ext>
            </a:extLst>
          </p:cNvPr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1449" name="Freeform 9">
            <a:extLst>
              <a:ext uri="{FF2B5EF4-FFF2-40B4-BE49-F238E27FC236}">
                <a16:creationId xmlns:a16="http://schemas.microsoft.com/office/drawing/2014/main" id="{4F323BE4-D0A2-453D-9717-6372341E7367}"/>
              </a:ext>
            </a:extLst>
          </p:cNvPr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61450" name="Group 10">
            <a:extLst>
              <a:ext uri="{FF2B5EF4-FFF2-40B4-BE49-F238E27FC236}">
                <a16:creationId xmlns:a16="http://schemas.microsoft.com/office/drawing/2014/main" id="{356B1935-AAC3-4331-A360-118614A3B69A}"/>
              </a:ext>
            </a:extLst>
          </p:cNvPr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61451" name="Freeform 11">
              <a:extLst>
                <a:ext uri="{FF2B5EF4-FFF2-40B4-BE49-F238E27FC236}">
                  <a16:creationId xmlns:a16="http://schemas.microsoft.com/office/drawing/2014/main" id="{4B464AA0-983F-490D-B81B-5BE4BE0294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452" name="Freeform 12">
              <a:extLst>
                <a:ext uri="{FF2B5EF4-FFF2-40B4-BE49-F238E27FC236}">
                  <a16:creationId xmlns:a16="http://schemas.microsoft.com/office/drawing/2014/main" id="{C260DF62-DF52-4271-9568-75960E8EEB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453" name="Freeform 13">
              <a:extLst>
                <a:ext uri="{FF2B5EF4-FFF2-40B4-BE49-F238E27FC236}">
                  <a16:creationId xmlns:a16="http://schemas.microsoft.com/office/drawing/2014/main" id="{0E0D8E91-A205-41E5-BB19-A1D1026B63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454" name="Freeform 14">
              <a:extLst>
                <a:ext uri="{FF2B5EF4-FFF2-40B4-BE49-F238E27FC236}">
                  <a16:creationId xmlns:a16="http://schemas.microsoft.com/office/drawing/2014/main" id="{75748A39-DBD3-4FD2-8698-52A056260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455" name="Freeform 15">
              <a:extLst>
                <a:ext uri="{FF2B5EF4-FFF2-40B4-BE49-F238E27FC236}">
                  <a16:creationId xmlns:a16="http://schemas.microsoft.com/office/drawing/2014/main" id="{C1A1134A-A1DF-4323-A757-EC4E70DC5A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456" name="Freeform 16">
              <a:extLst>
                <a:ext uri="{FF2B5EF4-FFF2-40B4-BE49-F238E27FC236}">
                  <a16:creationId xmlns:a16="http://schemas.microsoft.com/office/drawing/2014/main" id="{F7401394-9819-4417-8BBC-9C0C1BF8C2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457" name="Freeform 17">
              <a:extLst>
                <a:ext uri="{FF2B5EF4-FFF2-40B4-BE49-F238E27FC236}">
                  <a16:creationId xmlns:a16="http://schemas.microsoft.com/office/drawing/2014/main" id="{4EA952F8-1C1F-4D97-ADF2-E0CC4FD0A2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458" name="Freeform 18">
              <a:extLst>
                <a:ext uri="{FF2B5EF4-FFF2-40B4-BE49-F238E27FC236}">
                  <a16:creationId xmlns:a16="http://schemas.microsoft.com/office/drawing/2014/main" id="{72FF1761-9F21-4BA1-ACFA-76F1F15657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459" name="Freeform 19">
              <a:extLst>
                <a:ext uri="{FF2B5EF4-FFF2-40B4-BE49-F238E27FC236}">
                  <a16:creationId xmlns:a16="http://schemas.microsoft.com/office/drawing/2014/main" id="{B224E1E3-B155-45FA-A7FC-4501499D1F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61460" name="Group 20">
              <a:extLst>
                <a:ext uri="{FF2B5EF4-FFF2-40B4-BE49-F238E27FC236}">
                  <a16:creationId xmlns:a16="http://schemas.microsoft.com/office/drawing/2014/main" id="{2671E613-342D-4EA3-A94F-15091F247E3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61461" name="Group 21">
                <a:extLst>
                  <a:ext uri="{FF2B5EF4-FFF2-40B4-BE49-F238E27FC236}">
                    <a16:creationId xmlns:a16="http://schemas.microsoft.com/office/drawing/2014/main" id="{26A4E80E-1CE1-4FCC-BCE1-C3CE64C3BB54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61462" name="Freeform 22">
                  <a:extLst>
                    <a:ext uri="{FF2B5EF4-FFF2-40B4-BE49-F238E27FC236}">
                      <a16:creationId xmlns:a16="http://schemas.microsoft.com/office/drawing/2014/main" id="{005C06EA-E4AF-4DE6-8DC7-B1941DB09CC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61463" name="Freeform 23">
                  <a:extLst>
                    <a:ext uri="{FF2B5EF4-FFF2-40B4-BE49-F238E27FC236}">
                      <a16:creationId xmlns:a16="http://schemas.microsoft.com/office/drawing/2014/main" id="{8872C93D-6152-4205-A991-26F07D54311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61464" name="Freeform 24">
                  <a:extLst>
                    <a:ext uri="{FF2B5EF4-FFF2-40B4-BE49-F238E27FC236}">
                      <a16:creationId xmlns:a16="http://schemas.microsoft.com/office/drawing/2014/main" id="{240CCFD6-1800-490C-81D8-934165B3D2F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61465" name="Freeform 25">
                <a:extLst>
                  <a:ext uri="{FF2B5EF4-FFF2-40B4-BE49-F238E27FC236}">
                    <a16:creationId xmlns:a16="http://schemas.microsoft.com/office/drawing/2014/main" id="{B95A8C8B-811D-44D5-9FAA-C0B9C32EFC9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1466" name="Freeform 26">
                <a:extLst>
                  <a:ext uri="{FF2B5EF4-FFF2-40B4-BE49-F238E27FC236}">
                    <a16:creationId xmlns:a16="http://schemas.microsoft.com/office/drawing/2014/main" id="{B8C87DE6-9BDB-4524-9597-9D1E26F598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1467" name="Freeform 27">
                <a:extLst>
                  <a:ext uri="{FF2B5EF4-FFF2-40B4-BE49-F238E27FC236}">
                    <a16:creationId xmlns:a16="http://schemas.microsoft.com/office/drawing/2014/main" id="{6F102D09-B990-4A7A-89CF-84D190DC861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61468" name="Group 28">
                <a:extLst>
                  <a:ext uri="{FF2B5EF4-FFF2-40B4-BE49-F238E27FC236}">
                    <a16:creationId xmlns:a16="http://schemas.microsoft.com/office/drawing/2014/main" id="{2EF2BB2B-FA9D-44DE-A7B4-8CCD6CFAE27E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61469" name="Freeform 29">
                  <a:extLst>
                    <a:ext uri="{FF2B5EF4-FFF2-40B4-BE49-F238E27FC236}">
                      <a16:creationId xmlns:a16="http://schemas.microsoft.com/office/drawing/2014/main" id="{AA6D6014-E78E-47CC-8AC9-09E908717D9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61470" name="Freeform 30">
                  <a:extLst>
                    <a:ext uri="{FF2B5EF4-FFF2-40B4-BE49-F238E27FC236}">
                      <a16:creationId xmlns:a16="http://schemas.microsoft.com/office/drawing/2014/main" id="{38752EB4-1AC9-4F92-A55E-821C675E1F9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61471" name="Freeform 31">
                  <a:extLst>
                    <a:ext uri="{FF2B5EF4-FFF2-40B4-BE49-F238E27FC236}">
                      <a16:creationId xmlns:a16="http://schemas.microsoft.com/office/drawing/2014/main" id="{1C3FDF38-2A80-4FF7-A582-7100922D9BF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61472" name="Freeform 32">
                  <a:extLst>
                    <a:ext uri="{FF2B5EF4-FFF2-40B4-BE49-F238E27FC236}">
                      <a16:creationId xmlns:a16="http://schemas.microsoft.com/office/drawing/2014/main" id="{2093E2B9-3425-4291-AF2B-31A9D2B3A17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61473" name="Freeform 33">
                  <a:extLst>
                    <a:ext uri="{FF2B5EF4-FFF2-40B4-BE49-F238E27FC236}">
                      <a16:creationId xmlns:a16="http://schemas.microsoft.com/office/drawing/2014/main" id="{46F3E165-0DB2-4F46-BA62-66230A05D58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61474" name="Freeform 34">
                  <a:extLst>
                    <a:ext uri="{FF2B5EF4-FFF2-40B4-BE49-F238E27FC236}">
                      <a16:creationId xmlns:a16="http://schemas.microsoft.com/office/drawing/2014/main" id="{87687ED5-C104-4826-95C5-9376605F377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61475" name="Freeform 35">
                  <a:extLst>
                    <a:ext uri="{FF2B5EF4-FFF2-40B4-BE49-F238E27FC236}">
                      <a16:creationId xmlns:a16="http://schemas.microsoft.com/office/drawing/2014/main" id="{65CD1F53-3FCE-4114-84DA-F02034469D4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61476" name="Freeform 36">
                  <a:extLst>
                    <a:ext uri="{FF2B5EF4-FFF2-40B4-BE49-F238E27FC236}">
                      <a16:creationId xmlns:a16="http://schemas.microsoft.com/office/drawing/2014/main" id="{3E49A26F-4BFC-4EEC-A20E-7374463A164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</p:grpSp>
      <p:grpSp>
        <p:nvGrpSpPr>
          <p:cNvPr id="61477" name="Group 37">
            <a:extLst>
              <a:ext uri="{FF2B5EF4-FFF2-40B4-BE49-F238E27FC236}">
                <a16:creationId xmlns:a16="http://schemas.microsoft.com/office/drawing/2014/main" id="{2891E6EE-319F-4686-8F99-580654073EA6}"/>
              </a:ext>
            </a:extLst>
          </p:cNvPr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61478" name="Freeform 38">
              <a:extLst>
                <a:ext uri="{FF2B5EF4-FFF2-40B4-BE49-F238E27FC236}">
                  <a16:creationId xmlns:a16="http://schemas.microsoft.com/office/drawing/2014/main" id="{BEAC9FAD-6354-4302-8609-B676126A22E0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479" name="Freeform 39">
              <a:extLst>
                <a:ext uri="{FF2B5EF4-FFF2-40B4-BE49-F238E27FC236}">
                  <a16:creationId xmlns:a16="http://schemas.microsoft.com/office/drawing/2014/main" id="{30B79AF8-EE43-4570-AFEE-F5DC15E54E34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1480" name="Group 40">
            <a:extLst>
              <a:ext uri="{FF2B5EF4-FFF2-40B4-BE49-F238E27FC236}">
                <a16:creationId xmlns:a16="http://schemas.microsoft.com/office/drawing/2014/main" id="{8B7F8A41-E0DD-46FD-A775-D65790F45F9B}"/>
              </a:ext>
            </a:extLst>
          </p:cNvPr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61481" name="Group 41">
              <a:extLst>
                <a:ext uri="{FF2B5EF4-FFF2-40B4-BE49-F238E27FC236}">
                  <a16:creationId xmlns:a16="http://schemas.microsoft.com/office/drawing/2014/main" id="{80261602-E8C1-4352-8315-243F90427ED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61482" name="Freeform 42">
                <a:extLst>
                  <a:ext uri="{FF2B5EF4-FFF2-40B4-BE49-F238E27FC236}">
                    <a16:creationId xmlns:a16="http://schemas.microsoft.com/office/drawing/2014/main" id="{39C6998A-4474-42D9-A88A-71495AA78F3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61483" name="Group 43">
                <a:extLst>
                  <a:ext uri="{FF2B5EF4-FFF2-40B4-BE49-F238E27FC236}">
                    <a16:creationId xmlns:a16="http://schemas.microsoft.com/office/drawing/2014/main" id="{3EAF56A7-F002-4F83-BD21-5A67FD9458FA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61484" name="Freeform 44">
                  <a:extLst>
                    <a:ext uri="{FF2B5EF4-FFF2-40B4-BE49-F238E27FC236}">
                      <a16:creationId xmlns:a16="http://schemas.microsoft.com/office/drawing/2014/main" id="{7D9D377A-22F6-4C63-9BA8-99113106D57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61485" name="Freeform 45">
                  <a:extLst>
                    <a:ext uri="{FF2B5EF4-FFF2-40B4-BE49-F238E27FC236}">
                      <a16:creationId xmlns:a16="http://schemas.microsoft.com/office/drawing/2014/main" id="{233E9943-9B7E-4D38-A95C-00955230044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61486" name="Freeform 46">
                  <a:extLst>
                    <a:ext uri="{FF2B5EF4-FFF2-40B4-BE49-F238E27FC236}">
                      <a16:creationId xmlns:a16="http://schemas.microsoft.com/office/drawing/2014/main" id="{855C8625-F5DB-4AC1-9EFF-7A23FD27052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61487" name="Freeform 47">
                  <a:extLst>
                    <a:ext uri="{FF2B5EF4-FFF2-40B4-BE49-F238E27FC236}">
                      <a16:creationId xmlns:a16="http://schemas.microsoft.com/office/drawing/2014/main" id="{2AE77163-8292-4337-941B-CC112974EEB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61488" name="Freeform 48">
                  <a:extLst>
                    <a:ext uri="{FF2B5EF4-FFF2-40B4-BE49-F238E27FC236}">
                      <a16:creationId xmlns:a16="http://schemas.microsoft.com/office/drawing/2014/main" id="{F40FA638-42C7-400E-8D5B-E98CD0F48C4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61489" name="Freeform 49">
                  <a:extLst>
                    <a:ext uri="{FF2B5EF4-FFF2-40B4-BE49-F238E27FC236}">
                      <a16:creationId xmlns:a16="http://schemas.microsoft.com/office/drawing/2014/main" id="{91854DB8-611A-4C16-B632-91F06B9854E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61490" name="Freeform 50">
                  <a:extLst>
                    <a:ext uri="{FF2B5EF4-FFF2-40B4-BE49-F238E27FC236}">
                      <a16:creationId xmlns:a16="http://schemas.microsoft.com/office/drawing/2014/main" id="{7D293FCF-3D27-44A2-988E-7EFC5AE75E0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61491" name="Freeform 51">
                  <a:extLst>
                    <a:ext uri="{FF2B5EF4-FFF2-40B4-BE49-F238E27FC236}">
                      <a16:creationId xmlns:a16="http://schemas.microsoft.com/office/drawing/2014/main" id="{FC603AA0-C8B8-4F5B-A73F-4291911D74C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sp>
          <p:nvSpPr>
            <p:cNvPr id="61492" name="Line 52">
              <a:extLst>
                <a:ext uri="{FF2B5EF4-FFF2-40B4-BE49-F238E27FC236}">
                  <a16:creationId xmlns:a16="http://schemas.microsoft.com/office/drawing/2014/main" id="{C27B5684-21F9-414B-A58B-BDA23A26F73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9D9334B6-6671-46E7-B327-453366999E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12DEF9E6-5399-40CB-90DA-8FAAFBBDAD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27AAA2B1-B671-449A-AC3F-8C4804AF8C4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A018E98D-C245-42E0-ADBF-50C1BD60AEC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5302" name="Rectangle 6">
            <a:extLst>
              <a:ext uri="{FF2B5EF4-FFF2-40B4-BE49-F238E27FC236}">
                <a16:creationId xmlns:a16="http://schemas.microsoft.com/office/drawing/2014/main" id="{C4479CF7-0F7A-4246-AADB-63DD6489F08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93DE9702-9323-4DF1-95EE-9A88F7FBD219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62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6" Type="http://schemas.openxmlformats.org/officeDocument/2006/relationships/slide" Target="slide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E966DEB-AEB4-4349-A01C-FE4857DA53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8198" name="Picture 6" descr="3">
            <a:extLst>
              <a:ext uri="{FF2B5EF4-FFF2-40B4-BE49-F238E27FC236}">
                <a16:creationId xmlns:a16="http://schemas.microsoft.com/office/drawing/2014/main" id="{C9AEBA33-1B9E-4D76-948D-A5E61F7B7AC3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123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9" name="Text Box 7">
            <a:extLst>
              <a:ext uri="{FF2B5EF4-FFF2-40B4-BE49-F238E27FC236}">
                <a16:creationId xmlns:a16="http://schemas.microsoft.com/office/drawing/2014/main" id="{7CB45BE2-4480-404D-B27D-0AE527B7B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286000"/>
            <a:ext cx="5257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4000" b="1" dirty="0" smtClean="0">
                <a:solidFill>
                  <a:srgbClr val="0066FF"/>
                </a:solidFill>
                <a:latin typeface="Times New Roman" panose="02020603050405020304" pitchFamily="18" charset="0"/>
              </a:rPr>
              <a:t>BÀI 9</a:t>
            </a:r>
            <a:r>
              <a:rPr lang="en-US" altLang="vi-VN" sz="3200" b="1" dirty="0" smtClean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endParaRPr lang="en-US" altLang="vi-VN" sz="3200" b="1" dirty="0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0" name="Text Box 8">
            <a:extLst>
              <a:ext uri="{FF2B5EF4-FFF2-40B4-BE49-F238E27FC236}">
                <a16:creationId xmlns:a16="http://schemas.microsoft.com/office/drawing/2014/main" id="{BF5670BE-F5AB-4FDD-BC62-30E860F9B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429000"/>
            <a:ext cx="7010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5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BẢN </a:t>
            </a:r>
            <a:r>
              <a:rPr lang="en-US" altLang="vi-VN" sz="5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VẼ CHI TIẾT</a:t>
            </a:r>
          </a:p>
        </p:txBody>
      </p:sp>
    </p:spTree>
    <p:extLst>
      <p:ext uri="{BB962C8B-B14F-4D97-AF65-F5344CB8AC3E}">
        <p14:creationId xmlns:p14="http://schemas.microsoft.com/office/powerpoint/2010/main" val="395314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0" name="Rectangle 6">
            <a:extLst>
              <a:ext uri="{FF2B5EF4-FFF2-40B4-BE49-F238E27FC236}">
                <a16:creationId xmlns:a16="http://schemas.microsoft.com/office/drawing/2014/main" id="{554DF512-A5BD-42B4-A8A5-FA4E22CD5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1117600" indent="-1117600" algn="ctr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1117600" indent="-1117600" algn="ctr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17600" indent="-1117600" algn="ctr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117600" indent="-1117600" algn="ctr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117600" indent="-1117600" algn="ctr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15748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0320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24892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29464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 eaLnBrk="1" hangingPunct="1"/>
            <a:r>
              <a:rPr lang="en-US" altLang="vi-VN" sz="3000" b="1">
                <a:solidFill>
                  <a:srgbClr val="FF3300"/>
                </a:solidFill>
                <a:latin typeface="Times New Roman" panose="02020603050405020304" pitchFamily="18" charset="0"/>
              </a:rPr>
              <a:t>II</a:t>
            </a:r>
            <a:r>
              <a:rPr lang="en-US" altLang="vi-VN" sz="3400" b="1">
                <a:solidFill>
                  <a:srgbClr val="FF33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3400" b="1" u="sng">
                <a:solidFill>
                  <a:srgbClr val="FF3300"/>
                </a:solidFill>
                <a:latin typeface="Times New Roman" panose="02020603050405020304" pitchFamily="18" charset="0"/>
              </a:rPr>
              <a:t>Đọc bản vẽ chi tiết</a:t>
            </a:r>
          </a:p>
        </p:txBody>
      </p:sp>
      <p:sp>
        <p:nvSpPr>
          <p:cNvPr id="72711" name="Rectangle 7">
            <a:extLst>
              <a:ext uri="{FF2B5EF4-FFF2-40B4-BE49-F238E27FC236}">
                <a16:creationId xmlns:a16="http://schemas.microsoft.com/office/drawing/2014/main" id="{EF67C36A-2777-455A-8852-E115051D8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9600"/>
            <a:ext cx="685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1117600" indent="-1117600" algn="ctr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1117600" indent="-1117600" algn="ctr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17600" indent="-1117600" algn="ctr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117600" indent="-1117600" algn="ctr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117600" indent="-1117600" algn="ctr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15748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0320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24892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29464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 eaLnBrk="1" hangingPunct="1"/>
            <a:r>
              <a:rPr lang="en-US" altLang="vi-VN" sz="3000" b="1">
                <a:latin typeface="Times New Roman" panose="02020603050405020304" pitchFamily="18" charset="0"/>
              </a:rPr>
              <a:t>Trình tự đọc bản vẽ chi tiết</a:t>
            </a:r>
            <a:endParaRPr lang="en-US" altLang="vi-VN" sz="3400" b="1" u="sng">
              <a:latin typeface="Times New Roman" panose="02020603050405020304" pitchFamily="18" charset="0"/>
            </a:endParaRPr>
          </a:p>
        </p:txBody>
      </p:sp>
      <p:sp>
        <p:nvSpPr>
          <p:cNvPr id="72712" name="Rectangle 8">
            <a:extLst>
              <a:ext uri="{FF2B5EF4-FFF2-40B4-BE49-F238E27FC236}">
                <a16:creationId xmlns:a16="http://schemas.microsoft.com/office/drawing/2014/main" id="{8D8D2DED-0097-48AD-817D-C1EDCF469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371600"/>
            <a:ext cx="685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1117600" indent="-1117600" algn="ctr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1117600" indent="-1117600" algn="ctr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17600" indent="-1117600" algn="ctr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117600" indent="-1117600" algn="ctr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117600" indent="-1117600" algn="ctr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15748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0320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24892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29464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 eaLnBrk="1" hangingPunct="1"/>
            <a:r>
              <a:rPr lang="en-US" altLang="vi-VN" sz="3000" b="1">
                <a:latin typeface="Times New Roman" panose="02020603050405020304" pitchFamily="18" charset="0"/>
              </a:rPr>
              <a:t>Bước 1: Đọc khung tên.</a:t>
            </a:r>
            <a:endParaRPr lang="en-US" altLang="vi-VN" sz="3400" b="1" u="sng">
              <a:latin typeface="Times New Roman" panose="02020603050405020304" pitchFamily="18" charset="0"/>
            </a:endParaRPr>
          </a:p>
        </p:txBody>
      </p:sp>
      <p:sp>
        <p:nvSpPr>
          <p:cNvPr id="72714" name="Rectangle 10">
            <a:extLst>
              <a:ext uri="{FF2B5EF4-FFF2-40B4-BE49-F238E27FC236}">
                <a16:creationId xmlns:a16="http://schemas.microsoft.com/office/drawing/2014/main" id="{2C7E09CF-1BFD-4E52-A6C9-5705D3790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209800"/>
            <a:ext cx="685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1117600" indent="-1117600" algn="ctr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1117600" indent="-1117600" algn="ctr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17600" indent="-1117600" algn="ctr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117600" indent="-1117600" algn="ctr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117600" indent="-1117600" algn="ctr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15748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0320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24892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29464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 eaLnBrk="1" hangingPunct="1"/>
            <a:r>
              <a:rPr lang="en-US" altLang="vi-VN" sz="3000" b="1">
                <a:latin typeface="Times New Roman" panose="02020603050405020304" pitchFamily="18" charset="0"/>
              </a:rPr>
              <a:t>Bước 2: Đọc hình biểu diễn.</a:t>
            </a:r>
            <a:endParaRPr lang="en-US" altLang="vi-VN" sz="3400" b="1" u="sng">
              <a:latin typeface="Times New Roman" panose="02020603050405020304" pitchFamily="18" charset="0"/>
            </a:endParaRPr>
          </a:p>
        </p:txBody>
      </p:sp>
      <p:sp>
        <p:nvSpPr>
          <p:cNvPr id="72715" name="Rectangle 11">
            <a:extLst>
              <a:ext uri="{FF2B5EF4-FFF2-40B4-BE49-F238E27FC236}">
                <a16:creationId xmlns:a16="http://schemas.microsoft.com/office/drawing/2014/main" id="{74E98A53-E5B3-4CD5-8B8C-8F738F1C3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971800"/>
            <a:ext cx="685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1117600" indent="-1117600" algn="ctr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1117600" indent="-1117600" algn="ctr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17600" indent="-1117600" algn="ctr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117600" indent="-1117600" algn="ctr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117600" indent="-1117600" algn="ctr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15748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0320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24892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29464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 eaLnBrk="1" hangingPunct="1"/>
            <a:r>
              <a:rPr lang="en-US" altLang="vi-VN" sz="3000" b="1">
                <a:latin typeface="Times New Roman" panose="02020603050405020304" pitchFamily="18" charset="0"/>
              </a:rPr>
              <a:t>Bước 3: Đọc kích thước.</a:t>
            </a:r>
            <a:endParaRPr lang="en-US" altLang="vi-VN" sz="3400" b="1" u="sng">
              <a:latin typeface="Times New Roman" panose="02020603050405020304" pitchFamily="18" charset="0"/>
            </a:endParaRPr>
          </a:p>
        </p:txBody>
      </p:sp>
      <p:sp>
        <p:nvSpPr>
          <p:cNvPr id="72716" name="Rectangle 12">
            <a:extLst>
              <a:ext uri="{FF2B5EF4-FFF2-40B4-BE49-F238E27FC236}">
                <a16:creationId xmlns:a16="http://schemas.microsoft.com/office/drawing/2014/main" id="{E9E5A887-7358-4312-9941-5786A42A6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733800"/>
            <a:ext cx="685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1117600" indent="-1117600" algn="ctr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1117600" indent="-1117600" algn="ctr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17600" indent="-1117600" algn="ctr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117600" indent="-1117600" algn="ctr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117600" indent="-1117600" algn="ctr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15748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0320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24892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29464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 eaLnBrk="1" hangingPunct="1"/>
            <a:r>
              <a:rPr lang="en-US" altLang="vi-VN" sz="3000" b="1">
                <a:latin typeface="Times New Roman" panose="02020603050405020304" pitchFamily="18" charset="0"/>
              </a:rPr>
              <a:t>Bước 4: Đọc yêu cầu kĩ thuật.</a:t>
            </a:r>
            <a:endParaRPr lang="en-US" altLang="vi-VN" sz="3400" b="1" u="sng">
              <a:latin typeface="Times New Roman" panose="02020603050405020304" pitchFamily="18" charset="0"/>
            </a:endParaRPr>
          </a:p>
        </p:txBody>
      </p:sp>
      <p:sp>
        <p:nvSpPr>
          <p:cNvPr id="72717" name="Rectangle 13">
            <a:extLst>
              <a:ext uri="{FF2B5EF4-FFF2-40B4-BE49-F238E27FC236}">
                <a16:creationId xmlns:a16="http://schemas.microsoft.com/office/drawing/2014/main" id="{7B4E476E-3519-483C-B2A0-55FF6699A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495800"/>
            <a:ext cx="685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1117600" indent="-1117600" algn="ctr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1117600" indent="-1117600" algn="ctr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17600" indent="-1117600" algn="ctr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117600" indent="-1117600" algn="ctr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117600" indent="-1117600" algn="ctr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15748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0320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24892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29464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 eaLnBrk="1" hangingPunct="1"/>
            <a:r>
              <a:rPr lang="en-US" altLang="vi-VN" sz="3000" b="1">
                <a:latin typeface="Times New Roman" panose="02020603050405020304" pitchFamily="18" charset="0"/>
              </a:rPr>
              <a:t>Bước 5: Tổng hợp.</a:t>
            </a:r>
            <a:endParaRPr lang="en-US" altLang="vi-VN" sz="3400" b="1" u="sn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6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4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44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2" grpId="0"/>
      <p:bldP spid="72714" grpId="0"/>
      <p:bldP spid="72715" grpId="0"/>
      <p:bldP spid="72716" grpId="0"/>
      <p:bldP spid="727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74BFAAB7-C0A1-42AA-BCDA-8E2021051A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4BCF8F60-F88F-46C3-9481-26A1DF36D9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78852" name="Picture 4" descr="Picture1">
            <a:extLst>
              <a:ext uri="{FF2B5EF4-FFF2-40B4-BE49-F238E27FC236}">
                <a16:creationId xmlns:a16="http://schemas.microsoft.com/office/drawing/2014/main" id="{3A56E1CB-4E92-4E4E-AE8B-C42FC0BE7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53" name="Rectangle 5">
            <a:extLst>
              <a:ext uri="{FF2B5EF4-FFF2-40B4-BE49-F238E27FC236}">
                <a16:creationId xmlns:a16="http://schemas.microsoft.com/office/drawing/2014/main" id="{5AF62A42-F481-40B6-B7D0-65544D474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096000"/>
            <a:ext cx="472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vi-VN" b="1">
                <a:solidFill>
                  <a:srgbClr val="000000"/>
                </a:solidFill>
                <a:latin typeface="Times New Roman" panose="02020603050405020304" pitchFamily="18" charset="0"/>
              </a:rPr>
              <a:t>Hình 9.1: Bản vẽ ống lót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F086FC22-0169-440F-A7B3-24856924FC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701675"/>
          </a:xfrm>
          <a:noFill/>
          <a:ln/>
          <a:extLst>
            <a:ext uri="{91240B29-F687-4F45-9708-019B960494DF}">
              <a14:hiddenLine xmlns:a14="http://schemas.microsoft.com/office/drawing/2010/main" w="38100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vi-VN">
                <a:solidFill>
                  <a:srgbClr val="FF3300"/>
                </a:solidFill>
                <a:latin typeface="Times New Roman" panose="02020603050405020304" pitchFamily="18" charset="0"/>
              </a:rPr>
              <a:t>CỦNG CỐ BÀI HỌC</a:t>
            </a:r>
          </a:p>
        </p:txBody>
      </p:sp>
      <p:graphicFrame>
        <p:nvGraphicFramePr>
          <p:cNvPr id="38915" name="Group 3">
            <a:extLst>
              <a:ext uri="{FF2B5EF4-FFF2-40B4-BE49-F238E27FC236}">
                <a16:creationId xmlns:a16="http://schemas.microsoft.com/office/drawing/2014/main" id="{F9FF3A59-EF81-47C4-AB9B-064FF05F439C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1295400"/>
          <a:ext cx="8382000" cy="2944368"/>
        </p:xfrm>
        <a:graphic>
          <a:graphicData uri="http://schemas.openxmlformats.org/drawingml/2006/table">
            <a:tbl>
              <a:tblPr/>
              <a:tblGrid>
                <a:gridCol w="8382000">
                  <a:extLst>
                    <a:ext uri="{9D8B030D-6E8A-4147-A177-3AD203B41FA5}">
                      <a16:colId xmlns:a16="http://schemas.microsoft.com/office/drawing/2014/main" val="785373432"/>
                    </a:ext>
                  </a:extLst>
                </a:gridCol>
              </a:tblGrid>
              <a:tr h="1828800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14400" indent="-442913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95400" indent="-385763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indent="-325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1) Bản vẽ chi tiết bao gồm các                   các                   và các thông tin cần thiết khác để xác định chi tiết máy.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2) Để nâng cao kĩ năng đọc bản vẽ chi tiết cần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182244"/>
                  </a:ext>
                </a:extLst>
              </a:tr>
            </a:tbl>
          </a:graphicData>
        </a:graphic>
      </p:graphicFrame>
      <p:graphicFrame>
        <p:nvGraphicFramePr>
          <p:cNvPr id="38921" name="Group 9">
            <a:extLst>
              <a:ext uri="{FF2B5EF4-FFF2-40B4-BE49-F238E27FC236}">
                <a16:creationId xmlns:a16="http://schemas.microsoft.com/office/drawing/2014/main" id="{8BC24FF9-06AA-4A49-B321-1110637B8F48}"/>
              </a:ext>
            </a:extLst>
          </p:cNvPr>
          <p:cNvGraphicFramePr>
            <a:graphicFrameLocks noGrp="1"/>
          </p:cNvGraphicFramePr>
          <p:nvPr/>
        </p:nvGraphicFramePr>
        <p:xfrm>
          <a:off x="6172200" y="1189038"/>
          <a:ext cx="3048000" cy="64008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1899201960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746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</a:rPr>
                        <a:t> hình biểu diễn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454320"/>
                  </a:ext>
                </a:extLst>
              </a:tr>
            </a:tbl>
          </a:graphicData>
        </a:graphic>
      </p:graphicFrame>
      <p:graphicFrame>
        <p:nvGraphicFramePr>
          <p:cNvPr id="38967" name="Group 55">
            <a:extLst>
              <a:ext uri="{FF2B5EF4-FFF2-40B4-BE49-F238E27FC236}">
                <a16:creationId xmlns:a16="http://schemas.microsoft.com/office/drawing/2014/main" id="{B605A2FC-CD1D-45C0-9687-2021A5FFB2AA}"/>
              </a:ext>
            </a:extLst>
          </p:cNvPr>
          <p:cNvGraphicFramePr>
            <a:graphicFrameLocks noGrp="1"/>
          </p:cNvGraphicFramePr>
          <p:nvPr/>
        </p:nvGraphicFramePr>
        <p:xfrm>
          <a:off x="6477000" y="1295400"/>
          <a:ext cx="2819400" cy="701040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1820920113"/>
                    </a:ext>
                  </a:extLst>
                </a:gridCol>
              </a:tblGrid>
              <a:tr h="666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746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………….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1149121"/>
                  </a:ext>
                </a:extLst>
              </a:tr>
            </a:tbl>
          </a:graphicData>
        </a:graphic>
      </p:graphicFrame>
      <p:graphicFrame>
        <p:nvGraphicFramePr>
          <p:cNvPr id="38970" name="Group 58">
            <a:extLst>
              <a:ext uri="{FF2B5EF4-FFF2-40B4-BE49-F238E27FC236}">
                <a16:creationId xmlns:a16="http://schemas.microsoft.com/office/drawing/2014/main" id="{4B657C8F-FDBC-4F2D-85CC-F5F03FD29C6F}"/>
              </a:ext>
            </a:extLst>
          </p:cNvPr>
          <p:cNvGraphicFramePr>
            <a:graphicFrameLocks noGrp="1"/>
          </p:cNvGraphicFramePr>
          <p:nvPr/>
        </p:nvGraphicFramePr>
        <p:xfrm>
          <a:off x="1905000" y="1905000"/>
          <a:ext cx="1828800" cy="640080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153529583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746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………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8789671"/>
                  </a:ext>
                </a:extLst>
              </a:tr>
            </a:tbl>
          </a:graphicData>
        </a:graphic>
      </p:graphicFrame>
      <p:graphicFrame>
        <p:nvGraphicFramePr>
          <p:cNvPr id="38939" name="Group 27">
            <a:extLst>
              <a:ext uri="{FF2B5EF4-FFF2-40B4-BE49-F238E27FC236}">
                <a16:creationId xmlns:a16="http://schemas.microsoft.com/office/drawing/2014/main" id="{7CFF23BC-A261-4D9E-AABE-A1D7AB42379D}"/>
              </a:ext>
            </a:extLst>
          </p:cNvPr>
          <p:cNvGraphicFramePr>
            <a:graphicFrameLocks noGrp="1"/>
          </p:cNvGraphicFramePr>
          <p:nvPr/>
        </p:nvGraphicFramePr>
        <p:xfrm>
          <a:off x="1828800" y="3657600"/>
          <a:ext cx="3886200" cy="914400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2180416304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746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…………………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813110"/>
                  </a:ext>
                </a:extLst>
              </a:tr>
            </a:tbl>
          </a:graphicData>
        </a:graphic>
      </p:graphicFrame>
      <p:graphicFrame>
        <p:nvGraphicFramePr>
          <p:cNvPr id="38945" name="Group 33">
            <a:extLst>
              <a:ext uri="{FF2B5EF4-FFF2-40B4-BE49-F238E27FC236}">
                <a16:creationId xmlns:a16="http://schemas.microsoft.com/office/drawing/2014/main" id="{2B808781-FC67-4F5D-8117-C41166D69A6F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1828800"/>
          <a:ext cx="2590800" cy="685800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3776746002"/>
                    </a:ext>
                  </a:extLst>
                </a:gridCol>
              </a:tblGrid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746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</a:rPr>
                        <a:t>  kích thước</a:t>
                      </a:r>
                      <a:endParaRPr kumimoji="0" lang="en-US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212131"/>
                  </a:ext>
                </a:extLst>
              </a:tr>
            </a:tbl>
          </a:graphicData>
        </a:graphic>
      </p:graphicFrame>
      <p:graphicFrame>
        <p:nvGraphicFramePr>
          <p:cNvPr id="38951" name="Group 39">
            <a:extLst>
              <a:ext uri="{FF2B5EF4-FFF2-40B4-BE49-F238E27FC236}">
                <a16:creationId xmlns:a16="http://schemas.microsoft.com/office/drawing/2014/main" id="{84937B76-D124-4F8B-A0B2-A06B81689B2D}"/>
              </a:ext>
            </a:extLst>
          </p:cNvPr>
          <p:cNvGraphicFramePr>
            <a:graphicFrameLocks noGrp="1"/>
          </p:cNvGraphicFramePr>
          <p:nvPr/>
        </p:nvGraphicFramePr>
        <p:xfrm>
          <a:off x="1905000" y="3505200"/>
          <a:ext cx="3276600" cy="640080"/>
        </p:xfrm>
        <a:graphic>
          <a:graphicData uri="http://schemas.openxmlformats.org/drawingml/2006/table">
            <a:tbl>
              <a:tblPr/>
              <a:tblGrid>
                <a:gridCol w="3276600">
                  <a:extLst>
                    <a:ext uri="{9D8B030D-6E8A-4147-A177-3AD203B41FA5}">
                      <a16:colId xmlns:a16="http://schemas.microsoft.com/office/drawing/2014/main" val="2226978289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746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</a:rPr>
                        <a:t> luyện tập nhiều </a:t>
                      </a:r>
                      <a:endParaRPr kumimoji="0" lang="en-US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8981054"/>
                  </a:ext>
                </a:extLst>
              </a:tr>
            </a:tbl>
          </a:graphicData>
        </a:graphic>
      </p:graphicFrame>
      <p:sp>
        <p:nvSpPr>
          <p:cNvPr id="38963" name="Line 51">
            <a:extLst>
              <a:ext uri="{FF2B5EF4-FFF2-40B4-BE49-F238E27FC236}">
                <a16:creationId xmlns:a16="http://schemas.microsoft.com/office/drawing/2014/main" id="{340AF165-1B3D-459D-A6E7-5E2DAB65B3D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6324600"/>
            <a:ext cx="5105400" cy="0"/>
          </a:xfrm>
          <a:prstGeom prst="line">
            <a:avLst/>
          </a:prstGeom>
          <a:noFill/>
          <a:ln w="76200" cmpd="tri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F086FC22-0169-440F-A7B3-24856924FC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701675"/>
          </a:xfrm>
          <a:noFill/>
          <a:ln/>
          <a:extLst>
            <a:ext uri="{91240B29-F687-4F45-9708-019B960494DF}">
              <a14:hiddenLine xmlns:a14="http://schemas.microsoft.com/office/drawing/2010/main" w="38100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vi-VN">
                <a:solidFill>
                  <a:srgbClr val="FF3300"/>
                </a:solidFill>
                <a:latin typeface="Times New Roman" panose="02020603050405020304" pitchFamily="18" charset="0"/>
              </a:rPr>
              <a:t>CỦNG CỐ BÀI HỌC</a:t>
            </a:r>
          </a:p>
        </p:txBody>
      </p:sp>
      <p:graphicFrame>
        <p:nvGraphicFramePr>
          <p:cNvPr id="38915" name="Group 3">
            <a:extLst>
              <a:ext uri="{FF2B5EF4-FFF2-40B4-BE49-F238E27FC236}">
                <a16:creationId xmlns:a16="http://schemas.microsoft.com/office/drawing/2014/main" id="{F9FF3A59-EF81-47C4-AB9B-064FF05F43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673959"/>
              </p:ext>
            </p:extLst>
          </p:nvPr>
        </p:nvGraphicFramePr>
        <p:xfrm>
          <a:off x="533400" y="1295400"/>
          <a:ext cx="8382000" cy="1847088"/>
        </p:xfrm>
        <a:graphic>
          <a:graphicData uri="http://schemas.openxmlformats.org/drawingml/2006/table">
            <a:tbl>
              <a:tblPr/>
              <a:tblGrid>
                <a:gridCol w="8382000">
                  <a:extLst>
                    <a:ext uri="{9D8B030D-6E8A-4147-A177-3AD203B41FA5}">
                      <a16:colId xmlns:a16="http://schemas.microsoft.com/office/drawing/2014/main" val="785373432"/>
                    </a:ext>
                  </a:extLst>
                </a:gridCol>
              </a:tblGrid>
              <a:tr h="1828800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14400" indent="-442913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95400" indent="-385763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indent="-325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1) </a:t>
                      </a:r>
                      <a:r>
                        <a:rPr kumimoji="0" lang="en-US" altLang="vi-VN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Trình</a:t>
                      </a:r>
                      <a:r>
                        <a:rPr kumimoji="0" lang="en-US" altLang="vi-VN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bày</a:t>
                      </a:r>
                      <a:r>
                        <a:rPr kumimoji="0" lang="en-US" altLang="vi-VN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nội</a:t>
                      </a:r>
                      <a:r>
                        <a:rPr kumimoji="0" lang="en-US" altLang="vi-VN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dung </a:t>
                      </a:r>
                      <a:r>
                        <a:rPr kumimoji="0" lang="en-US" altLang="vi-VN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vi-VN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bản</a:t>
                      </a:r>
                      <a:r>
                        <a:rPr kumimoji="0" lang="en-US" altLang="vi-VN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vẽ</a:t>
                      </a:r>
                      <a:r>
                        <a:rPr kumimoji="0" lang="en-US" altLang="vi-VN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chi </a:t>
                      </a:r>
                      <a:r>
                        <a:rPr kumimoji="0" lang="en-US" altLang="vi-VN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tiết</a:t>
                      </a:r>
                      <a:r>
                        <a:rPr kumimoji="0" lang="en-US" altLang="vi-VN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?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2) </a:t>
                      </a:r>
                      <a:r>
                        <a:rPr kumimoji="0" lang="en-US" altLang="vi-VN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Nêu</a:t>
                      </a:r>
                      <a:r>
                        <a:rPr kumimoji="0" lang="en-US" altLang="vi-VN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trình</a:t>
                      </a:r>
                      <a:r>
                        <a:rPr kumimoji="0" lang="en-US" altLang="vi-VN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tự</a:t>
                      </a:r>
                      <a:r>
                        <a:rPr kumimoji="0" lang="en-US" altLang="vi-VN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và</a:t>
                      </a:r>
                      <a:r>
                        <a:rPr kumimoji="0" lang="en-US" altLang="vi-VN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nội</a:t>
                      </a:r>
                      <a:r>
                        <a:rPr kumimoji="0" lang="en-US" altLang="vi-VN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dung </a:t>
                      </a:r>
                      <a:r>
                        <a:rPr kumimoji="0" lang="en-US" altLang="vi-VN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cần</a:t>
                      </a:r>
                      <a:r>
                        <a:rPr kumimoji="0" lang="en-US" altLang="vi-VN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hiểu</a:t>
                      </a:r>
                      <a:r>
                        <a:rPr kumimoji="0" lang="en-US" altLang="vi-VN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khi</a:t>
                      </a:r>
                      <a:r>
                        <a:rPr kumimoji="0" lang="en-US" altLang="vi-VN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đọc</a:t>
                      </a:r>
                      <a:r>
                        <a:rPr kumimoji="0" lang="en-US" altLang="vi-VN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bản</a:t>
                      </a:r>
                      <a:r>
                        <a:rPr kumimoji="0" lang="en-US" altLang="vi-VN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vẽ</a:t>
                      </a:r>
                      <a:r>
                        <a:rPr kumimoji="0" lang="en-US" altLang="vi-VN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chi </a:t>
                      </a:r>
                      <a:r>
                        <a:rPr kumimoji="0" lang="en-US" altLang="vi-VN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tiết</a:t>
                      </a:r>
                      <a:r>
                        <a:rPr kumimoji="0" lang="en-US" altLang="vi-VN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?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182244"/>
                  </a:ext>
                </a:extLst>
              </a:tr>
            </a:tbl>
          </a:graphicData>
        </a:graphic>
      </p:graphicFrame>
      <p:sp>
        <p:nvSpPr>
          <p:cNvPr id="38963" name="Line 51">
            <a:extLst>
              <a:ext uri="{FF2B5EF4-FFF2-40B4-BE49-F238E27FC236}">
                <a16:creationId xmlns:a16="http://schemas.microsoft.com/office/drawing/2014/main" id="{340AF165-1B3D-459D-A6E7-5E2DAB65B3D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6324600"/>
            <a:ext cx="5105400" cy="0"/>
          </a:xfrm>
          <a:prstGeom prst="line">
            <a:avLst/>
          </a:prstGeom>
          <a:noFill/>
          <a:ln w="76200" cmpd="tri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528850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02AAD570-0013-40B1-8766-EC3886170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838200"/>
            <a:ext cx="495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FF0000"/>
                </a:solidFill>
                <a:latin typeface="Arial" panose="020B0604020202020204" pitchFamily="34" charset="0"/>
              </a:rPr>
              <a:t>HƯỚNG DẪN VỀ NHÀ</a:t>
            </a:r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4B4DC1CB-60B1-41B0-A79B-23F4E4E0F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28800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00FF"/>
                </a:solidFill>
                <a:latin typeface="Arial" panose="020B0604020202020204" pitchFamily="34" charset="0"/>
              </a:rPr>
              <a:t>- Học thuộc bài theo vở ghi và sách giáo khoa</a:t>
            </a: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88D04DE2-8673-4187-90BB-E90554B29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514600"/>
            <a:ext cx="838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00FF"/>
                </a:solidFill>
                <a:latin typeface="Arial" panose="020B0604020202020204" pitchFamily="34" charset="0"/>
              </a:rPr>
              <a:t>- Trả lời các câu hỏi và làm bài tập trong vở bài tập</a:t>
            </a:r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A28AAA0F-368B-4C71-AA56-FF21FB717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124200"/>
            <a:ext cx="7391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00FF"/>
                </a:solidFill>
                <a:latin typeface="Arial" panose="020B0604020202020204" pitchFamily="34" charset="0"/>
              </a:rPr>
              <a:t>- Đọc trước bài 10 và tập đọc bản vẽ chi tiết vòng đai ( hình 10.1 )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/>
      <p:bldP spid="36868" grpId="0"/>
      <p:bldP spid="368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icture1">
            <a:extLst>
              <a:ext uri="{FF2B5EF4-FFF2-40B4-BE49-F238E27FC236}">
                <a16:creationId xmlns:a16="http://schemas.microsoft.com/office/drawing/2014/main" id="{90162FBD-ADD4-44B8-AEAA-6E3E757DCAD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524000"/>
            <a:ext cx="7772400" cy="4800600"/>
          </a:xfrm>
        </p:spPr>
      </p:pic>
      <p:sp>
        <p:nvSpPr>
          <p:cNvPr id="13315" name="Rectangle 3">
            <a:extLst>
              <a:ext uri="{FF2B5EF4-FFF2-40B4-BE49-F238E27FC236}">
                <a16:creationId xmlns:a16="http://schemas.microsoft.com/office/drawing/2014/main" id="{5A6610A7-229A-422A-A2A8-DCAE4D1FA0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6019800" cy="487363"/>
          </a:xfrm>
        </p:spPr>
        <p:txBody>
          <a:bodyPr/>
          <a:lstStyle/>
          <a:p>
            <a:pPr marL="1117600" indent="-1117600"/>
            <a:r>
              <a:rPr lang="en-US" altLang="vi-VN" sz="30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vi-VN" sz="34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34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Nội dung của bản vẽ chi tiết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5F4B1232-96D5-4B4D-A4EA-D330D1424E4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6324600"/>
            <a:ext cx="3429000" cy="41751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vi-VN" sz="2000" b="1">
                <a:solidFill>
                  <a:srgbClr val="000000"/>
                </a:solidFill>
                <a:latin typeface="Times New Roman" panose="02020603050405020304" pitchFamily="18" charset="0"/>
              </a:rPr>
              <a:t>Hình 9.1: Bản vẽ ống lót</a:t>
            </a:r>
          </a:p>
        </p:txBody>
      </p:sp>
      <p:sp>
        <p:nvSpPr>
          <p:cNvPr id="13317" name="Line 5">
            <a:extLst>
              <a:ext uri="{FF2B5EF4-FFF2-40B4-BE49-F238E27FC236}">
                <a16:creationId xmlns:a16="http://schemas.microsoft.com/office/drawing/2014/main" id="{0CD596B5-5609-4C70-8AB0-AF4467F9D8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1447800"/>
            <a:ext cx="990600" cy="990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18" name="Line 6">
            <a:extLst>
              <a:ext uri="{FF2B5EF4-FFF2-40B4-BE49-F238E27FC236}">
                <a16:creationId xmlns:a16="http://schemas.microsoft.com/office/drawing/2014/main" id="{974CB42E-8EFC-4D3A-8D9B-8BE90CD38F6C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1371600"/>
            <a:ext cx="533400" cy="1066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20" name="Line 8">
            <a:extLst>
              <a:ext uri="{FF2B5EF4-FFF2-40B4-BE49-F238E27FC236}">
                <a16:creationId xmlns:a16="http://schemas.microsoft.com/office/drawing/2014/main" id="{89FDBF76-9C9D-4C2A-9EB8-B422EDC66D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4400" y="3124200"/>
            <a:ext cx="1066800" cy="914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85EBEE53-4A2E-4A42-A226-7710AEDD7A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53200" y="1295400"/>
            <a:ext cx="1371600" cy="2438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24" name="Line 12">
            <a:extLst>
              <a:ext uri="{FF2B5EF4-FFF2-40B4-BE49-F238E27FC236}">
                <a16:creationId xmlns:a16="http://schemas.microsoft.com/office/drawing/2014/main" id="{D05500CD-EFB8-477A-9C53-26B0D0A7FF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5334000"/>
            <a:ext cx="762000" cy="914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aphicFrame>
        <p:nvGraphicFramePr>
          <p:cNvPr id="13350" name="Group 38">
            <a:extLst>
              <a:ext uri="{FF2B5EF4-FFF2-40B4-BE49-F238E27FC236}">
                <a16:creationId xmlns:a16="http://schemas.microsoft.com/office/drawing/2014/main" id="{EC7EF863-0170-40F6-84F5-0B1064E49F02}"/>
              </a:ext>
            </a:extLst>
          </p:cNvPr>
          <p:cNvGraphicFramePr>
            <a:graphicFrameLocks noGrp="1"/>
          </p:cNvGraphicFramePr>
          <p:nvPr/>
        </p:nvGraphicFramePr>
        <p:xfrm>
          <a:off x="4114800" y="977900"/>
          <a:ext cx="2209800" cy="46990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491136340"/>
                    </a:ext>
                  </a:extLst>
                </a:gridCol>
              </a:tblGrid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Hình biểu diễn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677476"/>
                  </a:ext>
                </a:extLst>
              </a:tr>
            </a:tbl>
          </a:graphicData>
        </a:graphic>
      </p:graphicFrame>
      <p:graphicFrame>
        <p:nvGraphicFramePr>
          <p:cNvPr id="13332" name="Group 20">
            <a:extLst>
              <a:ext uri="{FF2B5EF4-FFF2-40B4-BE49-F238E27FC236}">
                <a16:creationId xmlns:a16="http://schemas.microsoft.com/office/drawing/2014/main" id="{03E3AC0E-5F8D-48EC-A842-B7042538EF62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3581400"/>
          <a:ext cx="1066800" cy="82296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457573211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Kích thước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0952742"/>
                  </a:ext>
                </a:extLst>
              </a:tr>
            </a:tbl>
          </a:graphicData>
        </a:graphic>
      </p:graphicFrame>
      <p:graphicFrame>
        <p:nvGraphicFramePr>
          <p:cNvPr id="13338" name="Group 26">
            <a:extLst>
              <a:ext uri="{FF2B5EF4-FFF2-40B4-BE49-F238E27FC236}">
                <a16:creationId xmlns:a16="http://schemas.microsoft.com/office/drawing/2014/main" id="{9C57D578-D011-475E-9BDE-14DEFADF6668}"/>
              </a:ext>
            </a:extLst>
          </p:cNvPr>
          <p:cNvGraphicFramePr>
            <a:graphicFrameLocks noGrp="1"/>
          </p:cNvGraphicFramePr>
          <p:nvPr/>
        </p:nvGraphicFramePr>
        <p:xfrm>
          <a:off x="7620000" y="533400"/>
          <a:ext cx="1219200" cy="1185863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200053482"/>
                    </a:ext>
                  </a:extLst>
                </a:gridCol>
              </a:tblGrid>
              <a:tr h="1185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Yêu cầu kĩ thuật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0611944"/>
                  </a:ext>
                </a:extLst>
              </a:tr>
            </a:tbl>
          </a:graphicData>
        </a:graphic>
      </p:graphicFrame>
      <p:graphicFrame>
        <p:nvGraphicFramePr>
          <p:cNvPr id="13344" name="Group 32">
            <a:extLst>
              <a:ext uri="{FF2B5EF4-FFF2-40B4-BE49-F238E27FC236}">
                <a16:creationId xmlns:a16="http://schemas.microsoft.com/office/drawing/2014/main" id="{36D1C23D-76BD-42A0-86C2-4E6D86705273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6248400"/>
          <a:ext cx="1600200" cy="60960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123973533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Khung tên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474997"/>
                  </a:ext>
                </a:extLst>
              </a:tr>
            </a:tbl>
          </a:graphicData>
        </a:graphic>
      </p:graphicFrame>
      <p:sp>
        <p:nvSpPr>
          <p:cNvPr id="13352" name="Oval 40">
            <a:extLst>
              <a:ext uri="{FF2B5EF4-FFF2-40B4-BE49-F238E27FC236}">
                <a16:creationId xmlns:a16="http://schemas.microsoft.com/office/drawing/2014/main" id="{18A64F3E-8B41-4658-9444-B7F653D44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209800"/>
            <a:ext cx="838200" cy="1295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3353" name="Oval 41">
            <a:extLst>
              <a:ext uri="{FF2B5EF4-FFF2-40B4-BE49-F238E27FC236}">
                <a16:creationId xmlns:a16="http://schemas.microsoft.com/office/drawing/2014/main" id="{722C9C29-45A2-4794-909B-44170522F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276600"/>
            <a:ext cx="838200" cy="685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3354" name="Line 42">
            <a:extLst>
              <a:ext uri="{FF2B5EF4-FFF2-40B4-BE49-F238E27FC236}">
                <a16:creationId xmlns:a16="http://schemas.microsoft.com/office/drawing/2014/main" id="{CB0A1E97-1CA5-4534-A233-FB84ECB31E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4400" y="3810000"/>
            <a:ext cx="22860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>
            <a:extLst>
              <a:ext uri="{FF2B5EF4-FFF2-40B4-BE49-F238E27FC236}">
                <a16:creationId xmlns:a16="http://schemas.microsoft.com/office/drawing/2014/main" id="{BE8EBDCB-FC97-4818-B66B-B1F9714A15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524000" y="304800"/>
            <a:ext cx="8229600" cy="487363"/>
          </a:xfrm>
          <a:noFill/>
          <a:ln/>
        </p:spPr>
        <p:txBody>
          <a:bodyPr/>
          <a:lstStyle/>
          <a:p>
            <a:pPr marL="1117600" indent="-1117600"/>
            <a:r>
              <a:rPr lang="en-US" altLang="vi-VN" sz="3000" b="1">
                <a:solidFill>
                  <a:srgbClr val="FF0000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vi-VN" sz="3000" b="1" u="sng">
                <a:solidFill>
                  <a:srgbClr val="FF0000"/>
                </a:solidFill>
                <a:latin typeface="Times New Roman" panose="02020603050405020304" pitchFamily="18" charset="0"/>
              </a:rPr>
              <a:t>Nội dung của bản vẽ chi tiết</a:t>
            </a:r>
          </a:p>
        </p:txBody>
      </p:sp>
      <p:sp>
        <p:nvSpPr>
          <p:cNvPr id="15372" name="Text Box 12">
            <a:extLst>
              <a:ext uri="{FF2B5EF4-FFF2-40B4-BE49-F238E27FC236}">
                <a16:creationId xmlns:a16="http://schemas.microsoft.com/office/drawing/2014/main" id="{7F694225-D77D-4F3E-942A-D408A16CB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14400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0000FF"/>
                </a:solidFill>
                <a:latin typeface="Arial" panose="020B0604020202020204" pitchFamily="34" charset="0"/>
              </a:rPr>
              <a:t>1.</a:t>
            </a:r>
            <a:r>
              <a:rPr lang="en-US" altLang="vi-VN" sz="2400" b="1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>
                <a:solidFill>
                  <a:srgbClr val="0000FF"/>
                </a:solidFill>
                <a:latin typeface="Arial" panose="020B0604020202020204" pitchFamily="34" charset="0"/>
              </a:rPr>
              <a:t>Hình biểu diễn</a:t>
            </a:r>
          </a:p>
        </p:txBody>
      </p:sp>
      <p:pic>
        <p:nvPicPr>
          <p:cNvPr id="15374" name="Picture 14">
            <a:extLst>
              <a:ext uri="{FF2B5EF4-FFF2-40B4-BE49-F238E27FC236}">
                <a16:creationId xmlns:a16="http://schemas.microsoft.com/office/drawing/2014/main" id="{F6174C3F-6B3B-4BB5-8730-5CFED6B7F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76200"/>
            <a:ext cx="38481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6" name="AutoShape 16">
            <a:extLst>
              <a:ext uri="{FF2B5EF4-FFF2-40B4-BE49-F238E27FC236}">
                <a16:creationId xmlns:a16="http://schemas.microsoft.com/office/drawing/2014/main" id="{E432911F-B713-4375-B32E-391C9E674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286000"/>
            <a:ext cx="3124200" cy="1981200"/>
          </a:xfrm>
          <a:prstGeom prst="wedgeRoundRectCallout">
            <a:avLst>
              <a:gd name="adj1" fmla="val 87856"/>
              <a:gd name="adj2" fmla="val -96556"/>
              <a:gd name="adj3" fmla="val 16667"/>
            </a:avLst>
          </a:prstGeom>
          <a:gradFill rotWithShape="1">
            <a:gsLst>
              <a:gs pos="0">
                <a:srgbClr val="CCFF66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vi-VN" sz="2800">
                <a:solidFill>
                  <a:srgbClr val="FF0000"/>
                </a:solidFill>
                <a:latin typeface="Arial" panose="020B0604020202020204" pitchFamily="34" charset="0"/>
              </a:rPr>
              <a:t>Hình biểu diễn ống lót gồm mấy loại hình biểu diễn?</a:t>
            </a:r>
          </a:p>
        </p:txBody>
      </p:sp>
      <p:sp>
        <p:nvSpPr>
          <p:cNvPr id="15377" name="AutoShape 17">
            <a:extLst>
              <a:ext uri="{FF2B5EF4-FFF2-40B4-BE49-F238E27FC236}">
                <a16:creationId xmlns:a16="http://schemas.microsoft.com/office/drawing/2014/main" id="{648561FA-1EE2-4A62-8B38-C8F2D1466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590800"/>
            <a:ext cx="4800600" cy="1981200"/>
          </a:xfrm>
          <a:prstGeom prst="wedgeRoundRectCallout">
            <a:avLst>
              <a:gd name="adj1" fmla="val -43815"/>
              <a:gd name="adj2" fmla="val -43912"/>
              <a:gd name="adj3" fmla="val 16667"/>
            </a:avLst>
          </a:prstGeom>
          <a:gradFill rotWithShape="1">
            <a:gsLst>
              <a:gs pos="0">
                <a:srgbClr val="CCFF66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vi-VN" sz="2800">
                <a:solidFill>
                  <a:srgbClr val="FF0000"/>
                </a:solidFill>
                <a:latin typeface="Arial" panose="020B0604020202020204" pitchFamily="34" charset="0"/>
              </a:rPr>
              <a:t>2 hình biểu diễn này diễn tả thông tin gì của chi tiết?</a:t>
            </a:r>
          </a:p>
        </p:txBody>
      </p:sp>
      <p:sp>
        <p:nvSpPr>
          <p:cNvPr id="15378" name="Text Box 18">
            <a:extLst>
              <a:ext uri="{FF2B5EF4-FFF2-40B4-BE49-F238E27FC236}">
                <a16:creationId xmlns:a16="http://schemas.microsoft.com/office/drawing/2014/main" id="{6F97594D-F378-4DA8-851A-FCE6FDA89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150" y="2926859"/>
            <a:ext cx="8610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dirty="0">
                <a:solidFill>
                  <a:srgbClr val="0000FF"/>
                </a:solidFill>
                <a:latin typeface="Arial" panose="020B0604020202020204" pitchFamily="34" charset="0"/>
              </a:rPr>
              <a:t>- </a:t>
            </a:r>
            <a:r>
              <a:rPr lang="en-US" altLang="vi-VN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Hình</a:t>
            </a:r>
            <a:r>
              <a:rPr lang="en-US" altLang="vi-VN" sz="2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biểu</a:t>
            </a:r>
            <a:r>
              <a:rPr lang="en-US" altLang="vi-VN" sz="2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diễn</a:t>
            </a:r>
            <a:r>
              <a:rPr lang="en-US" altLang="vi-VN" sz="2400" dirty="0">
                <a:solidFill>
                  <a:srgbClr val="0000FF"/>
                </a:solidFill>
                <a:latin typeface="Arial" panose="020B0604020202020204" pitchFamily="34" charset="0"/>
              </a:rPr>
              <a:t> bao </a:t>
            </a:r>
            <a:r>
              <a:rPr lang="en-US" altLang="vi-VN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gồm</a:t>
            </a:r>
            <a:r>
              <a:rPr lang="en-US" altLang="vi-VN" sz="2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hình</a:t>
            </a:r>
            <a:r>
              <a:rPr lang="en-US" altLang="vi-VN" sz="2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chiếu</a:t>
            </a:r>
            <a:r>
              <a:rPr lang="en-US" altLang="vi-VN" sz="2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và</a:t>
            </a:r>
            <a:r>
              <a:rPr lang="en-US" altLang="vi-VN" sz="2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hình</a:t>
            </a:r>
            <a:r>
              <a:rPr lang="en-US" altLang="vi-VN" sz="2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cắt</a:t>
            </a:r>
            <a:r>
              <a:rPr lang="en-US" altLang="vi-VN" sz="2400" dirty="0">
                <a:solidFill>
                  <a:srgbClr val="0000FF"/>
                </a:solidFill>
                <a:latin typeface="Arial" panose="020B0604020202020204" pitchFamily="34" charset="0"/>
              </a:rPr>
              <a:t>   </a:t>
            </a:r>
          </a:p>
          <a:p>
            <a:pPr>
              <a:spcBef>
                <a:spcPct val="50000"/>
              </a:spcBef>
            </a:pPr>
            <a:r>
              <a:rPr lang="en-US" altLang="vi-VN" sz="2400" dirty="0">
                <a:solidFill>
                  <a:srgbClr val="0000FF"/>
                </a:solidFill>
                <a:latin typeface="Arial" panose="020B0604020202020204" pitchFamily="34" charset="0"/>
              </a:rPr>
              <a:t>- </a:t>
            </a:r>
            <a:r>
              <a:rPr lang="en-US" altLang="vi-VN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Hình</a:t>
            </a:r>
            <a:r>
              <a:rPr lang="en-US" altLang="vi-VN" sz="2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biểu</a:t>
            </a:r>
            <a:r>
              <a:rPr lang="en-US" altLang="vi-VN" sz="2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diễn</a:t>
            </a:r>
            <a:r>
              <a:rPr lang="en-US" altLang="vi-VN" sz="2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diễn</a:t>
            </a:r>
            <a:r>
              <a:rPr lang="en-US" altLang="vi-VN" sz="2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tả</a:t>
            </a:r>
            <a:r>
              <a:rPr lang="en-US" altLang="vi-VN" sz="2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hình</a:t>
            </a:r>
            <a:r>
              <a:rPr lang="en-US" altLang="vi-VN" sz="2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dạng</a:t>
            </a:r>
            <a:r>
              <a:rPr lang="en-US" altLang="vi-VN" sz="2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bên</a:t>
            </a:r>
            <a:r>
              <a:rPr lang="en-US" altLang="vi-VN" sz="2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ngoài</a:t>
            </a:r>
            <a:r>
              <a:rPr lang="en-US" altLang="vi-VN" sz="2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và</a:t>
            </a:r>
            <a:r>
              <a:rPr lang="en-US" altLang="vi-VN" sz="2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kết</a:t>
            </a:r>
            <a:r>
              <a:rPr lang="en-US" altLang="vi-VN" sz="2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cấu</a:t>
            </a:r>
            <a:r>
              <a:rPr lang="en-US" altLang="vi-VN" sz="2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bên</a:t>
            </a:r>
            <a:r>
              <a:rPr lang="en-US" altLang="vi-VN" sz="2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trong</a:t>
            </a:r>
            <a:r>
              <a:rPr lang="en-US" altLang="vi-VN" sz="2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của</a:t>
            </a:r>
            <a:r>
              <a:rPr lang="en-US" altLang="vi-VN" sz="2400" dirty="0">
                <a:solidFill>
                  <a:srgbClr val="0000FF"/>
                </a:solidFill>
                <a:latin typeface="Arial" panose="020B0604020202020204" pitchFamily="34" charset="0"/>
              </a:rPr>
              <a:t> chi </a:t>
            </a:r>
            <a:r>
              <a:rPr lang="en-US" altLang="vi-VN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tiết</a:t>
            </a:r>
            <a:r>
              <a:rPr lang="en-US" altLang="vi-VN" sz="2400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5379" name="AutoShape 19">
            <a:extLst>
              <a:ext uri="{FF2B5EF4-FFF2-40B4-BE49-F238E27FC236}">
                <a16:creationId xmlns:a16="http://schemas.microsoft.com/office/drawing/2014/main" id="{A25A8385-5696-4180-BA8D-B8AAC2651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5052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5381" name="AutoShape 21">
            <a:extLst>
              <a:ext uri="{FF2B5EF4-FFF2-40B4-BE49-F238E27FC236}">
                <a16:creationId xmlns:a16="http://schemas.microsoft.com/office/drawing/2014/main" id="{61E7C08F-1FDC-4A1A-A4D8-E5F1E027C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685800"/>
            <a:ext cx="2209800" cy="1303338"/>
          </a:xfrm>
          <a:prstGeom prst="rightArrow">
            <a:avLst>
              <a:gd name="adj1" fmla="val 36269"/>
              <a:gd name="adj2" fmla="val 78424"/>
            </a:avLst>
          </a:prstGeom>
          <a:solidFill>
            <a:srgbClr val="FF99FF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5382" name="Text Box 22">
            <a:extLst>
              <a:ext uri="{FF2B5EF4-FFF2-40B4-BE49-F238E27FC236}">
                <a16:creationId xmlns:a16="http://schemas.microsoft.com/office/drawing/2014/main" id="{F9B21A5F-138B-41C9-B860-F22EA00FD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020763"/>
            <a:ext cx="1828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>
                <a:solidFill>
                  <a:srgbClr val="3333CC"/>
                </a:solidFill>
                <a:latin typeface="VNI-Times" pitchFamily="2" charset="0"/>
              </a:rPr>
              <a:t>Hình caét</a:t>
            </a:r>
          </a:p>
        </p:txBody>
      </p:sp>
      <p:sp>
        <p:nvSpPr>
          <p:cNvPr id="15383" name="AutoShape 23">
            <a:extLst>
              <a:ext uri="{FF2B5EF4-FFF2-40B4-BE49-F238E27FC236}">
                <a16:creationId xmlns:a16="http://schemas.microsoft.com/office/drawing/2014/main" id="{A347A32E-AC1E-4996-90D2-9F7021A82A8C}"/>
              </a:ext>
            </a:extLst>
          </p:cNvPr>
          <p:cNvSpPr>
            <a:spLocks noChangeArrowheads="1"/>
          </p:cNvSpPr>
          <p:nvPr/>
        </p:nvSpPr>
        <p:spPr bwMode="auto">
          <a:xfrm rot="-3531661">
            <a:off x="4991100" y="2857500"/>
            <a:ext cx="3886200" cy="1066800"/>
          </a:xfrm>
          <a:prstGeom prst="rightArrow">
            <a:avLst>
              <a:gd name="adj1" fmla="val 50000"/>
              <a:gd name="adj2" fmla="val 91071"/>
            </a:avLst>
          </a:prstGeom>
          <a:solidFill>
            <a:srgbClr val="FF99FF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vi-VN" altLang="vi-VN" sz="3200">
              <a:latin typeface="VNI-Times" pitchFamily="2" charset="0"/>
            </a:endParaRPr>
          </a:p>
        </p:txBody>
      </p:sp>
      <p:sp>
        <p:nvSpPr>
          <p:cNvPr id="15384" name="Text Box 24">
            <a:extLst>
              <a:ext uri="{FF2B5EF4-FFF2-40B4-BE49-F238E27FC236}">
                <a16:creationId xmlns:a16="http://schemas.microsoft.com/office/drawing/2014/main" id="{27336BA3-1BAE-40A3-B0B9-41F15347DB78}"/>
              </a:ext>
            </a:extLst>
          </p:cNvPr>
          <p:cNvSpPr txBox="1">
            <a:spLocks noChangeArrowheads="1"/>
          </p:cNvSpPr>
          <p:nvPr/>
        </p:nvSpPr>
        <p:spPr bwMode="auto">
          <a:xfrm rot="-24992783">
            <a:off x="5395119" y="3139281"/>
            <a:ext cx="304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>
                <a:solidFill>
                  <a:srgbClr val="3333CC"/>
                </a:solidFill>
                <a:latin typeface="VNI-Times" pitchFamily="2" charset="0"/>
              </a:rPr>
              <a:t>Hình chieáu</a:t>
            </a:r>
          </a:p>
        </p:txBody>
      </p:sp>
      <p:sp>
        <p:nvSpPr>
          <p:cNvPr id="15387" name="Text Box 27">
            <a:extLst>
              <a:ext uri="{FF2B5EF4-FFF2-40B4-BE49-F238E27FC236}">
                <a16:creationId xmlns:a16="http://schemas.microsoft.com/office/drawing/2014/main" id="{CEEBA285-5334-4D3B-8169-082E3C289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95400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0000FF"/>
                </a:solidFill>
                <a:latin typeface="Arial" panose="020B0604020202020204" pitchFamily="34" charset="0"/>
              </a:rPr>
              <a:t>2. Kích thước</a:t>
            </a:r>
          </a:p>
        </p:txBody>
      </p:sp>
      <p:sp>
        <p:nvSpPr>
          <p:cNvPr id="15389" name="Text Box 29">
            <a:extLst>
              <a:ext uri="{FF2B5EF4-FFF2-40B4-BE49-F238E27FC236}">
                <a16:creationId xmlns:a16="http://schemas.microsoft.com/office/drawing/2014/main" id="{91B82C35-6E5D-49E4-9EF9-5E845A69E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512874"/>
            <a:ext cx="71628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dirty="0">
                <a:latin typeface="Arial" panose="020B0604020202020204" pitchFamily="34" charset="0"/>
              </a:rPr>
              <a:t>- </a:t>
            </a:r>
            <a:r>
              <a:rPr lang="en-US" altLang="vi-VN" sz="2400" dirty="0" err="1">
                <a:latin typeface="Arial" panose="020B0604020202020204" pitchFamily="34" charset="0"/>
              </a:rPr>
              <a:t>Là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các</a:t>
            </a:r>
            <a:r>
              <a:rPr lang="en-US" altLang="vi-VN" sz="2400" dirty="0">
                <a:latin typeface="Arial" panose="020B0604020202020204" pitchFamily="34" charset="0"/>
              </a:rPr>
              <a:t> con </a:t>
            </a:r>
            <a:r>
              <a:rPr lang="en-US" altLang="vi-VN" sz="2400" dirty="0" err="1">
                <a:latin typeface="Arial" panose="020B0604020202020204" pitchFamily="34" charset="0"/>
              </a:rPr>
              <a:t>số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ghi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trên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bản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vẽ</a:t>
            </a:r>
            <a:r>
              <a:rPr lang="en-US" altLang="vi-VN" sz="2400" dirty="0">
                <a:latin typeface="Arial" panose="020B0604020202020204" pitchFamily="34" charset="0"/>
              </a:rPr>
              <a:t>. Bao </a:t>
            </a:r>
            <a:r>
              <a:rPr lang="en-US" altLang="vi-VN" sz="2400" dirty="0" err="1">
                <a:latin typeface="Arial" panose="020B0604020202020204" pitchFamily="34" charset="0"/>
              </a:rPr>
              <a:t>gồm</a:t>
            </a:r>
            <a:r>
              <a:rPr lang="en-US" altLang="vi-VN" sz="2400" dirty="0">
                <a:latin typeface="Arial" panose="020B0604020202020204" pitchFamily="34" charset="0"/>
              </a:rPr>
              <a:t>: </a:t>
            </a:r>
            <a:r>
              <a:rPr lang="en-US" altLang="vi-VN" sz="2400" dirty="0" err="1">
                <a:latin typeface="Arial" panose="020B0604020202020204" pitchFamily="34" charset="0"/>
              </a:rPr>
              <a:t>đường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kính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ngoài</a:t>
            </a:r>
            <a:r>
              <a:rPr lang="en-US" altLang="vi-VN" sz="2400" dirty="0">
                <a:latin typeface="Arial" panose="020B0604020202020204" pitchFamily="34" charset="0"/>
              </a:rPr>
              <a:t>, </a:t>
            </a:r>
            <a:r>
              <a:rPr lang="en-US" altLang="vi-VN" sz="2400" dirty="0" err="1">
                <a:latin typeface="Arial" panose="020B0604020202020204" pitchFamily="34" charset="0"/>
              </a:rPr>
              <a:t>đường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kính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trong</a:t>
            </a:r>
            <a:r>
              <a:rPr lang="en-US" altLang="vi-VN" sz="2400" dirty="0">
                <a:latin typeface="Arial" panose="020B0604020202020204" pitchFamily="34" charset="0"/>
              </a:rPr>
              <a:t>, </a:t>
            </a:r>
            <a:r>
              <a:rPr lang="en-US" altLang="vi-VN" sz="2400" dirty="0" err="1">
                <a:latin typeface="Arial" panose="020B0604020202020204" pitchFamily="34" charset="0"/>
              </a:rPr>
              <a:t>chiều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dài</a:t>
            </a:r>
            <a:r>
              <a:rPr lang="en-US" altLang="vi-VN" sz="2400" dirty="0">
                <a:latin typeface="Arial" panose="020B0604020202020204" pitchFamily="34" charset="0"/>
              </a:rPr>
              <a:t>…</a:t>
            </a:r>
          </a:p>
          <a:p>
            <a:pPr>
              <a:spcBef>
                <a:spcPct val="50000"/>
              </a:spcBef>
            </a:pPr>
            <a:r>
              <a:rPr lang="en-US" altLang="vi-VN" sz="2400" dirty="0">
                <a:latin typeface="Arial" panose="020B0604020202020204" pitchFamily="34" charset="0"/>
              </a:rPr>
              <a:t>- </a:t>
            </a:r>
            <a:r>
              <a:rPr lang="en-US" altLang="vi-VN" sz="2400" dirty="0" err="1">
                <a:latin typeface="Arial" panose="020B0604020202020204" pitchFamily="34" charset="0"/>
              </a:rPr>
              <a:t>Chỉ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độ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lớn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của</a:t>
            </a:r>
            <a:r>
              <a:rPr lang="en-US" altLang="vi-VN" sz="2400" dirty="0">
                <a:latin typeface="Arial" panose="020B0604020202020204" pitchFamily="34" charset="0"/>
              </a:rPr>
              <a:t> chi </a:t>
            </a:r>
            <a:r>
              <a:rPr lang="en-US" altLang="vi-VN" sz="2400" dirty="0" err="1">
                <a:latin typeface="Arial" panose="020B0604020202020204" pitchFamily="34" charset="0"/>
              </a:rPr>
              <a:t>tiết</a:t>
            </a:r>
            <a:r>
              <a:rPr lang="en-US" altLang="vi-VN" sz="2400" dirty="0">
                <a:latin typeface="Arial" panose="020B0604020202020204" pitchFamily="34" charset="0"/>
              </a:rPr>
              <a:t>, </a:t>
            </a:r>
            <a:r>
              <a:rPr lang="en-US" altLang="vi-VN" sz="2400" dirty="0" err="1">
                <a:latin typeface="Arial" panose="020B0604020202020204" pitchFamily="34" charset="0"/>
              </a:rPr>
              <a:t>nó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cần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thiết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cho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việc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chế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tạo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và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kiểm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tra</a:t>
            </a:r>
            <a:r>
              <a:rPr lang="en-US" altLang="vi-VN" sz="2400" dirty="0">
                <a:latin typeface="Arial" panose="020B0604020202020204" pitchFamily="34" charset="0"/>
              </a:rPr>
              <a:t> chi </a:t>
            </a:r>
            <a:r>
              <a:rPr lang="en-US" altLang="vi-VN" sz="2400" dirty="0" err="1">
                <a:latin typeface="Arial" panose="020B0604020202020204" pitchFamily="34" charset="0"/>
              </a:rPr>
              <a:t>tiết</a:t>
            </a:r>
            <a:r>
              <a:rPr lang="en-US" altLang="vi-VN" sz="2400" dirty="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15396" name="Picture 36">
            <a:extLst>
              <a:ext uri="{FF2B5EF4-FFF2-40B4-BE49-F238E27FC236}">
                <a16:creationId xmlns:a16="http://schemas.microsoft.com/office/drawing/2014/main" id="{A6FE1A92-4F84-4200-80AB-50A2293BC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0"/>
            <a:ext cx="40290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97" name="Oval 37">
            <a:extLst>
              <a:ext uri="{FF2B5EF4-FFF2-40B4-BE49-F238E27FC236}">
                <a16:creationId xmlns:a16="http://schemas.microsoft.com/office/drawing/2014/main" id="{E653F92D-0EED-4B77-B177-CA6725D4A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28600"/>
            <a:ext cx="838200" cy="13716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5398" name="Oval 38">
            <a:extLst>
              <a:ext uri="{FF2B5EF4-FFF2-40B4-BE49-F238E27FC236}">
                <a16:creationId xmlns:a16="http://schemas.microsoft.com/office/drawing/2014/main" id="{52F163DD-0B48-41D0-9D2B-04A971B87AF1}"/>
              </a:ext>
            </a:extLst>
          </p:cNvPr>
          <p:cNvSpPr>
            <a:spLocks noChangeArrowheads="1"/>
          </p:cNvSpPr>
          <p:nvPr/>
        </p:nvSpPr>
        <p:spPr bwMode="auto">
          <a:xfrm rot="-5537355">
            <a:off x="6400800" y="1066800"/>
            <a:ext cx="457200" cy="13716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5399" name="AutoShape 39">
            <a:extLst>
              <a:ext uri="{FF2B5EF4-FFF2-40B4-BE49-F238E27FC236}">
                <a16:creationId xmlns:a16="http://schemas.microsoft.com/office/drawing/2014/main" id="{4AE443C0-C94D-4D10-B984-7F4DFA024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286000"/>
            <a:ext cx="4953000" cy="2209800"/>
          </a:xfrm>
          <a:prstGeom prst="wedgeEllipseCallout">
            <a:avLst>
              <a:gd name="adj1" fmla="val 22051"/>
              <a:gd name="adj2" fmla="val -85491"/>
            </a:avLst>
          </a:prstGeom>
          <a:gradFill rotWithShape="1">
            <a:gsLst>
              <a:gs pos="0">
                <a:schemeClr val="bg1"/>
              </a:gs>
              <a:gs pos="100000">
                <a:srgbClr val="CCFF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vi-VN" sz="2400">
                <a:solidFill>
                  <a:srgbClr val="FF0000"/>
                </a:solidFill>
                <a:latin typeface="Arial" panose="020B0604020202020204" pitchFamily="34" charset="0"/>
              </a:rPr>
              <a:t>Những kích thước dùng trong giai đoạn nào của quá trình sản xuất?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2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15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5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6" grpId="0" animBg="1"/>
      <p:bldP spid="15376" grpId="1" animBg="1"/>
      <p:bldP spid="15377" grpId="0" animBg="1"/>
      <p:bldP spid="15377" grpId="1" animBg="1"/>
      <p:bldP spid="15378" grpId="0"/>
      <p:bldP spid="15378" grpId="1"/>
      <p:bldP spid="15382" grpId="0" build="allAtOnce"/>
      <p:bldP spid="15383" grpId="0" animBg="1"/>
      <p:bldP spid="15383" grpId="1" animBg="1"/>
      <p:bldP spid="15387" grpId="0"/>
      <p:bldP spid="15389" grpId="0" uiExpand="1" build="allAtOnce"/>
      <p:bldP spid="15399" grpId="0" animBg="1"/>
      <p:bldP spid="1539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0576864-2478-4138-89E7-5C22511F1C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6A1FC387-9ED8-457C-AA99-380320F4B3ED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79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7" name="Rectangle 5">
            <a:extLst>
              <a:ext uri="{FF2B5EF4-FFF2-40B4-BE49-F238E27FC236}">
                <a16:creationId xmlns:a16="http://schemas.microsoft.com/office/drawing/2014/main" id="{78C3585F-232D-4777-82F3-48E46F75B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6096000"/>
            <a:ext cx="34290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vi-VN" sz="2000" b="1">
                <a:solidFill>
                  <a:srgbClr val="000000"/>
                </a:solidFill>
                <a:latin typeface="Times New Roman" panose="02020603050405020304" pitchFamily="18" charset="0"/>
              </a:rPr>
              <a:t>Hình 9.1: Bản vẽ ống lót</a:t>
            </a:r>
          </a:p>
        </p:txBody>
      </p:sp>
      <p:sp>
        <p:nvSpPr>
          <p:cNvPr id="18438" name="AutoShape 6">
            <a:extLst>
              <a:ext uri="{FF2B5EF4-FFF2-40B4-BE49-F238E27FC236}">
                <a16:creationId xmlns:a16="http://schemas.microsoft.com/office/drawing/2014/main" id="{7C00F372-2AEF-4004-AFC5-8E88E61F0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0"/>
            <a:ext cx="8915400" cy="1066800"/>
          </a:xfrm>
          <a:prstGeom prst="wedgeRoundRectCallout">
            <a:avLst>
              <a:gd name="adj1" fmla="val 18694"/>
              <a:gd name="adj2" fmla="val 30208"/>
              <a:gd name="adj3" fmla="val 16667"/>
            </a:avLst>
          </a:prstGeom>
          <a:gradFill rotWithShape="1">
            <a:gsLst>
              <a:gs pos="0">
                <a:srgbClr val="CCFF66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vi-VN" sz="2800">
                <a:solidFill>
                  <a:srgbClr val="FF0000"/>
                </a:solidFill>
                <a:latin typeface="Arial" panose="020B0604020202020204" pitchFamily="34" charset="0"/>
              </a:rPr>
              <a:t>? Yêu cầu về chất lượng chi tiết được thể hiện ở nội dung nào của bản vẽ chi tiết.</a:t>
            </a:r>
          </a:p>
        </p:txBody>
      </p:sp>
      <p:sp>
        <p:nvSpPr>
          <p:cNvPr id="18442" name="Oval 10">
            <a:extLst>
              <a:ext uri="{FF2B5EF4-FFF2-40B4-BE49-F238E27FC236}">
                <a16:creationId xmlns:a16="http://schemas.microsoft.com/office/drawing/2014/main" id="{9979670E-E3F2-4EBE-8E97-936D337A7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590800"/>
            <a:ext cx="2590800" cy="11430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60E85F7-65C7-4958-848A-679D623A30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371600" y="228600"/>
            <a:ext cx="8229600" cy="487363"/>
          </a:xfrm>
          <a:noFill/>
          <a:ln/>
        </p:spPr>
        <p:txBody>
          <a:bodyPr/>
          <a:lstStyle/>
          <a:p>
            <a:pPr marL="1117600" indent="-1117600"/>
            <a:r>
              <a:rPr lang="en-US" altLang="vi-VN" sz="3000" b="1">
                <a:solidFill>
                  <a:srgbClr val="FF0000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vi-VN" sz="3000" b="1" u="sng">
                <a:solidFill>
                  <a:srgbClr val="FF0000"/>
                </a:solidFill>
                <a:latin typeface="Times New Roman" panose="02020603050405020304" pitchFamily="18" charset="0"/>
              </a:rPr>
              <a:t>Nội dung của bản vẽ chi tiết</a:t>
            </a:r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id="{DC05B19F-8778-4124-B823-E96BDA221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14400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0000FF"/>
                </a:solidFill>
                <a:latin typeface="Arial" panose="020B0604020202020204" pitchFamily="34" charset="0"/>
              </a:rPr>
              <a:t>1.</a:t>
            </a:r>
            <a:r>
              <a:rPr lang="en-US" altLang="vi-VN" sz="2400" b="1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>
                <a:solidFill>
                  <a:srgbClr val="0000FF"/>
                </a:solidFill>
                <a:latin typeface="Arial" panose="020B0604020202020204" pitchFamily="34" charset="0"/>
              </a:rPr>
              <a:t>Hình biểu diễn.</a:t>
            </a:r>
          </a:p>
        </p:txBody>
      </p:sp>
      <p:sp>
        <p:nvSpPr>
          <p:cNvPr id="17418" name="Text Box 10">
            <a:extLst>
              <a:ext uri="{FF2B5EF4-FFF2-40B4-BE49-F238E27FC236}">
                <a16:creationId xmlns:a16="http://schemas.microsoft.com/office/drawing/2014/main" id="{D658A2C3-492E-48EC-8218-66D6951F4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221" y="2222631"/>
            <a:ext cx="8610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dirty="0">
                <a:latin typeface="Arial" panose="020B0604020202020204" pitchFamily="34" charset="0"/>
              </a:rPr>
              <a:t>- </a:t>
            </a:r>
            <a:r>
              <a:rPr lang="en-US" altLang="vi-VN" sz="2400" dirty="0" err="1">
                <a:latin typeface="Arial" panose="020B0604020202020204" pitchFamily="34" charset="0"/>
              </a:rPr>
              <a:t>Gồm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các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chỉ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dẫn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về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gia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công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và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xử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lý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bề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mặt</a:t>
            </a:r>
            <a:r>
              <a:rPr lang="en-US" altLang="vi-VN" sz="2400" dirty="0">
                <a:latin typeface="Arial" panose="020B0604020202020204" pitchFamily="34" charset="0"/>
              </a:rPr>
              <a:t> chi </a:t>
            </a:r>
            <a:r>
              <a:rPr lang="en-US" altLang="vi-VN" sz="2400" dirty="0" err="1">
                <a:latin typeface="Arial" panose="020B0604020202020204" pitchFamily="34" charset="0"/>
              </a:rPr>
              <a:t>tiết</a:t>
            </a:r>
            <a:r>
              <a:rPr lang="en-US" altLang="vi-VN" sz="2400" dirty="0"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vi-VN" sz="2400" dirty="0">
                <a:latin typeface="Arial" panose="020B0604020202020204" pitchFamily="34" charset="0"/>
              </a:rPr>
              <a:t>- </a:t>
            </a:r>
            <a:r>
              <a:rPr lang="en-US" altLang="vi-VN" sz="2400" dirty="0" err="1">
                <a:latin typeface="Arial" panose="020B0604020202020204" pitchFamily="34" charset="0"/>
              </a:rPr>
              <a:t>Được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ghi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bằng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lời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văn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hoặc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kí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hiệu</a:t>
            </a:r>
            <a:r>
              <a:rPr lang="en-US" altLang="vi-VN" sz="2400" dirty="0"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vi-VN" sz="2400" dirty="0">
                <a:latin typeface="Arial" panose="020B0604020202020204" pitchFamily="34" charset="0"/>
              </a:rPr>
              <a:t>- </a:t>
            </a:r>
            <a:r>
              <a:rPr lang="en-US" altLang="vi-VN" sz="2400" dirty="0" err="1">
                <a:latin typeface="Arial" panose="020B0604020202020204" pitchFamily="34" charset="0"/>
              </a:rPr>
              <a:t>Nó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đánh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giá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chất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lượng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của</a:t>
            </a:r>
            <a:r>
              <a:rPr lang="en-US" altLang="vi-VN" sz="2400" dirty="0">
                <a:latin typeface="Arial" panose="020B0604020202020204" pitchFamily="34" charset="0"/>
              </a:rPr>
              <a:t> chi </a:t>
            </a:r>
            <a:r>
              <a:rPr lang="en-US" altLang="vi-VN" sz="2400" dirty="0" err="1">
                <a:latin typeface="Arial" panose="020B0604020202020204" pitchFamily="34" charset="0"/>
              </a:rPr>
              <a:t>tiết</a:t>
            </a:r>
            <a:r>
              <a:rPr lang="en-US" altLang="vi-VN" sz="24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7421" name="Text Box 13">
            <a:extLst>
              <a:ext uri="{FF2B5EF4-FFF2-40B4-BE49-F238E27FC236}">
                <a16:creationId xmlns:a16="http://schemas.microsoft.com/office/drawing/2014/main" id="{ECD2585E-D667-4E0F-B5BC-2E9FA6E61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371600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0000FF"/>
                </a:solidFill>
                <a:latin typeface="Arial" panose="020B0604020202020204" pitchFamily="34" charset="0"/>
              </a:rPr>
              <a:t>2. Kích thước.</a:t>
            </a:r>
          </a:p>
        </p:txBody>
      </p:sp>
      <p:sp>
        <p:nvSpPr>
          <p:cNvPr id="17422" name="Text Box 14">
            <a:extLst>
              <a:ext uri="{FF2B5EF4-FFF2-40B4-BE49-F238E27FC236}">
                <a16:creationId xmlns:a16="http://schemas.microsoft.com/office/drawing/2014/main" id="{27E7C378-FA3C-4012-91EE-CA8687DBE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828800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0000FF"/>
                </a:solidFill>
                <a:latin typeface="Arial" panose="020B0604020202020204" pitchFamily="34" charset="0"/>
              </a:rPr>
              <a:t>3. Yêu cầu kĩ  thuật.</a:t>
            </a:r>
          </a:p>
        </p:txBody>
      </p:sp>
      <p:pic>
        <p:nvPicPr>
          <p:cNvPr id="17424" name="Picture 16">
            <a:extLst>
              <a:ext uri="{FF2B5EF4-FFF2-40B4-BE49-F238E27FC236}">
                <a16:creationId xmlns:a16="http://schemas.microsoft.com/office/drawing/2014/main" id="{0C3C4054-5D3F-4E0A-9FF9-5EF76B1B9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"/>
            <a:ext cx="3048000" cy="180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5" name="Rectangle 17">
            <a:extLst>
              <a:ext uri="{FF2B5EF4-FFF2-40B4-BE49-F238E27FC236}">
                <a16:creationId xmlns:a16="http://schemas.microsoft.com/office/drawing/2014/main" id="{866A7727-01F2-4412-869A-73F69A791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28600"/>
            <a:ext cx="2667000" cy="1600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7429" name="Text Box 21">
            <a:extLst>
              <a:ext uri="{FF2B5EF4-FFF2-40B4-BE49-F238E27FC236}">
                <a16:creationId xmlns:a16="http://schemas.microsoft.com/office/drawing/2014/main" id="{AE22B488-5BEC-4301-B52C-9AC0F424A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316956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0000FF"/>
                </a:solidFill>
                <a:latin typeface="Arial" panose="020B0604020202020204" pitchFamily="34" charset="0"/>
              </a:rPr>
              <a:t>4. Khung tên.</a:t>
            </a:r>
          </a:p>
        </p:txBody>
      </p:sp>
      <p:pic>
        <p:nvPicPr>
          <p:cNvPr id="17430" name="Picture 22">
            <a:extLst>
              <a:ext uri="{FF2B5EF4-FFF2-40B4-BE49-F238E27FC236}">
                <a16:creationId xmlns:a16="http://schemas.microsoft.com/office/drawing/2014/main" id="{725543AC-8B34-4396-B74C-0D3BB5A3C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838200"/>
            <a:ext cx="5562600" cy="162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31" name="Text Box 23">
            <a:extLst>
              <a:ext uri="{FF2B5EF4-FFF2-40B4-BE49-F238E27FC236}">
                <a16:creationId xmlns:a16="http://schemas.microsoft.com/office/drawing/2014/main" id="{C53F4BA1-A5DD-4F39-B2A3-34FD9E8E1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67" y="2773552"/>
            <a:ext cx="86106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dirty="0">
                <a:latin typeface="Arial" panose="020B0604020202020204" pitchFamily="34" charset="0"/>
              </a:rPr>
              <a:t>- </a:t>
            </a:r>
            <a:r>
              <a:rPr lang="en-US" altLang="vi-VN" sz="2400" dirty="0" err="1">
                <a:latin typeface="Arial" panose="020B0604020202020204" pitchFamily="34" charset="0"/>
              </a:rPr>
              <a:t>Dùng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để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quản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lý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bản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vẽ</a:t>
            </a:r>
            <a:r>
              <a:rPr lang="en-US" altLang="vi-VN" sz="2400" dirty="0">
                <a:latin typeface="Arial" panose="020B0604020202020204" pitchFamily="34" charset="0"/>
              </a:rPr>
              <a:t> chi </a:t>
            </a:r>
            <a:r>
              <a:rPr lang="en-US" altLang="vi-VN" sz="2400" dirty="0" err="1">
                <a:latin typeface="Arial" panose="020B0604020202020204" pitchFamily="34" charset="0"/>
              </a:rPr>
              <a:t>tiết</a:t>
            </a:r>
            <a:r>
              <a:rPr lang="en-US" altLang="vi-VN" sz="2400" dirty="0">
                <a:latin typeface="Arial" panose="020B0604020202020204" pitchFamily="34" charset="0"/>
              </a:rPr>
              <a:t>. Bao </a:t>
            </a:r>
            <a:r>
              <a:rPr lang="en-US" altLang="vi-VN" sz="2400" dirty="0" err="1">
                <a:latin typeface="Arial" panose="020B0604020202020204" pitchFamily="34" charset="0"/>
              </a:rPr>
              <a:t>gồm</a:t>
            </a:r>
            <a:r>
              <a:rPr lang="en-US" altLang="vi-VN" sz="2400" dirty="0">
                <a:latin typeface="Arial" panose="020B0604020202020204" pitchFamily="34" charset="0"/>
              </a:rPr>
              <a:t>: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vi-VN" sz="2400" dirty="0" err="1">
                <a:latin typeface="Arial" panose="020B0604020202020204" pitchFamily="34" charset="0"/>
              </a:rPr>
              <a:t>Tên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gọi</a:t>
            </a:r>
            <a:r>
              <a:rPr lang="en-US" altLang="vi-VN" sz="2400" dirty="0">
                <a:latin typeface="Arial" panose="020B0604020202020204" pitchFamily="34" charset="0"/>
              </a:rPr>
              <a:t> chi </a:t>
            </a:r>
            <a:r>
              <a:rPr lang="en-US" altLang="vi-VN" sz="2400" dirty="0" err="1">
                <a:latin typeface="Arial" panose="020B0604020202020204" pitchFamily="34" charset="0"/>
              </a:rPr>
              <a:t>tiết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máy</a:t>
            </a:r>
            <a:r>
              <a:rPr lang="en-US" altLang="vi-VN" sz="2400" dirty="0">
                <a:latin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vi-VN" sz="2400" dirty="0" err="1">
                <a:latin typeface="Arial" panose="020B0604020202020204" pitchFamily="34" charset="0"/>
              </a:rPr>
              <a:t>Vật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liệu</a:t>
            </a:r>
            <a:r>
              <a:rPr lang="en-US" altLang="vi-VN" sz="2400" dirty="0">
                <a:latin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Tỉ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lệ</a:t>
            </a:r>
            <a:r>
              <a:rPr lang="en-US" altLang="vi-VN" sz="2400" dirty="0">
                <a:latin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vi-VN" sz="2400" dirty="0" err="1">
                <a:latin typeface="Arial" panose="020B0604020202020204" pitchFamily="34" charset="0"/>
              </a:rPr>
              <a:t>Cơ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sở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sản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xuất</a:t>
            </a:r>
            <a:r>
              <a:rPr lang="en-US" altLang="vi-VN" sz="2400" dirty="0">
                <a:latin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vi-VN" sz="2400" dirty="0" err="1">
                <a:latin typeface="Arial" panose="020B0604020202020204" pitchFamily="34" charset="0"/>
              </a:rPr>
              <a:t>Người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vẽ</a:t>
            </a:r>
            <a:r>
              <a:rPr lang="en-US" altLang="vi-VN" sz="2400" dirty="0">
                <a:latin typeface="Arial" panose="020B0604020202020204" pitchFamily="34" charset="0"/>
              </a:rPr>
              <a:t>, </a:t>
            </a:r>
            <a:r>
              <a:rPr lang="en-US" altLang="vi-VN" sz="2400" dirty="0" err="1">
                <a:latin typeface="Arial" panose="020B0604020202020204" pitchFamily="34" charset="0"/>
              </a:rPr>
              <a:t>người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kiểm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tra</a:t>
            </a:r>
            <a:r>
              <a:rPr lang="en-US" altLang="vi-VN" sz="2400" dirty="0">
                <a:latin typeface="Arial" panose="020B0604020202020204" pitchFamily="34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altLang="vi-VN" sz="2400" dirty="0">
                <a:latin typeface="Arial" panose="020B0604020202020204" pitchFamily="34" charset="0"/>
              </a:rPr>
              <a:t>- </a:t>
            </a:r>
            <a:r>
              <a:rPr lang="en-US" altLang="vi-VN" sz="2400" dirty="0" err="1">
                <a:latin typeface="Arial" panose="020B0604020202020204" pitchFamily="34" charset="0"/>
              </a:rPr>
              <a:t>Được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đặt</a:t>
            </a:r>
            <a:r>
              <a:rPr lang="en-US" altLang="vi-VN" sz="2400" dirty="0">
                <a:latin typeface="Arial" panose="020B0604020202020204" pitchFamily="34" charset="0"/>
              </a:rPr>
              <a:t> ở </a:t>
            </a:r>
            <a:r>
              <a:rPr lang="en-US" altLang="vi-VN" sz="2400" dirty="0" err="1">
                <a:latin typeface="Arial" panose="020B0604020202020204" pitchFamily="34" charset="0"/>
              </a:rPr>
              <a:t>góc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phải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bản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vẽ</a:t>
            </a:r>
            <a:r>
              <a:rPr lang="en-US" altLang="vi-VN" sz="2400" dirty="0">
                <a:latin typeface="Arial" panose="020B0604020202020204" pitchFamily="34" charset="0"/>
              </a:rPr>
              <a:t>. </a:t>
            </a:r>
          </a:p>
        </p:txBody>
      </p:sp>
      <p:pic>
        <p:nvPicPr>
          <p:cNvPr id="17432" name="Picture 24">
            <a:extLst>
              <a:ext uri="{FF2B5EF4-FFF2-40B4-BE49-F238E27FC236}">
                <a16:creationId xmlns:a16="http://schemas.microsoft.com/office/drawing/2014/main" id="{843DAEDC-E625-421D-9E4D-BAFFF0CC8A64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179" y="916619"/>
            <a:ext cx="9144000" cy="5502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33" name="Rectangle 25">
            <a:extLst>
              <a:ext uri="{FF2B5EF4-FFF2-40B4-BE49-F238E27FC236}">
                <a16:creationId xmlns:a16="http://schemas.microsoft.com/office/drawing/2014/main" id="{EA58A511-AE6E-4B85-98F7-144096E5E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6288088"/>
            <a:ext cx="342900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vi-VN" sz="2000" b="1">
                <a:solidFill>
                  <a:srgbClr val="000000"/>
                </a:solidFill>
                <a:latin typeface="Times New Roman" panose="02020603050405020304" pitchFamily="18" charset="0"/>
              </a:rPr>
              <a:t>Hình 9.1: Bản vẽ ống lót</a:t>
            </a:r>
          </a:p>
        </p:txBody>
      </p:sp>
      <p:sp>
        <p:nvSpPr>
          <p:cNvPr id="17435" name="AutoShape 27">
            <a:extLst>
              <a:ext uri="{FF2B5EF4-FFF2-40B4-BE49-F238E27FC236}">
                <a16:creationId xmlns:a16="http://schemas.microsoft.com/office/drawing/2014/main" id="{9C86B464-6111-4DF8-8A51-A9BB2BF72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914400"/>
            <a:ext cx="8915400" cy="685800"/>
          </a:xfrm>
          <a:prstGeom prst="wedgeRoundRectCallout">
            <a:avLst>
              <a:gd name="adj1" fmla="val 16417"/>
              <a:gd name="adj2" fmla="val 47685"/>
              <a:gd name="adj3" fmla="val 16667"/>
            </a:avLst>
          </a:prstGeom>
          <a:gradFill rotWithShape="1">
            <a:gsLst>
              <a:gs pos="0">
                <a:srgbClr val="CCFF66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vi-VN" sz="4000">
                <a:solidFill>
                  <a:srgbClr val="FF0000"/>
                </a:solidFill>
                <a:latin typeface="Arial" panose="020B0604020202020204" pitchFamily="34" charset="0"/>
              </a:rPr>
              <a:t>Bản vẽ chi tiết là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1"/>
      <p:bldP spid="17429" grpId="0"/>
      <p:bldP spid="17431" grpId="0"/>
      <p:bldP spid="17433" grpId="0"/>
      <p:bldP spid="174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>
            <a:extLst>
              <a:ext uri="{FF2B5EF4-FFF2-40B4-BE49-F238E27FC236}">
                <a16:creationId xmlns:a16="http://schemas.microsoft.com/office/drawing/2014/main" id="{8C3436B9-08DD-46A9-B0EC-1C4FAF395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572000"/>
            <a:ext cx="3810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 sz="3200">
              <a:latin typeface="VNI-Times" pitchFamily="2" charset="0"/>
            </a:endParaRPr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FC286D34-CF54-4427-9E4A-0C0207D26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362200"/>
            <a:ext cx="3886200" cy="588963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>
                <a:latin typeface="VNI-Times" pitchFamily="2" charset="0"/>
              </a:rPr>
              <a:t> </a:t>
            </a:r>
            <a:r>
              <a:rPr lang="en-US" altLang="vi-VN" sz="3200" b="1">
                <a:solidFill>
                  <a:srgbClr val="FF3300"/>
                </a:solidFill>
                <a:latin typeface="VNI-Times" pitchFamily="2" charset="0"/>
              </a:rPr>
              <a:t>BAÛN VEÕ CHI TIEÁT</a:t>
            </a:r>
          </a:p>
        </p:txBody>
      </p:sp>
      <p:sp>
        <p:nvSpPr>
          <p:cNvPr id="25606" name="Text Box 6">
            <a:extLst>
              <a:ext uri="{FF2B5EF4-FFF2-40B4-BE49-F238E27FC236}">
                <a16:creationId xmlns:a16="http://schemas.microsoft.com/office/drawing/2014/main" id="{277BB4AC-40F1-49C0-8B21-B4FC5BDC9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" y="4038600"/>
            <a:ext cx="2108200" cy="9652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FF5050"/>
                </a:solidFill>
                <a:latin typeface="VNI-Times" pitchFamily="2" charset="0"/>
              </a:rPr>
              <a:t>Hình bieåu dieãn</a:t>
            </a:r>
          </a:p>
        </p:txBody>
      </p:sp>
      <p:sp>
        <p:nvSpPr>
          <p:cNvPr id="25607" name="Text Box 7">
            <a:extLst>
              <a:ext uri="{FF2B5EF4-FFF2-40B4-BE49-F238E27FC236}">
                <a16:creationId xmlns:a16="http://schemas.microsoft.com/office/drawing/2014/main" id="{D8064F79-7B6C-432F-B21D-E21A484DC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013" y="4495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 sz="3200">
              <a:latin typeface="VNI-Times" pitchFamily="2" charset="0"/>
            </a:endParaRPr>
          </a:p>
        </p:txBody>
      </p:sp>
      <p:sp>
        <p:nvSpPr>
          <p:cNvPr id="25608" name="Text Box 8">
            <a:extLst>
              <a:ext uri="{FF2B5EF4-FFF2-40B4-BE49-F238E27FC236}">
                <a16:creationId xmlns:a16="http://schemas.microsoft.com/office/drawing/2014/main" id="{1F2CE47B-2211-46DD-953F-8471E37A5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3" y="4038600"/>
            <a:ext cx="1600200" cy="9652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FF5050"/>
                </a:solidFill>
                <a:latin typeface="VNI-Times" pitchFamily="2" charset="0"/>
              </a:rPr>
              <a:t>Kích</a:t>
            </a:r>
            <a:r>
              <a:rPr lang="en-US" altLang="vi-VN" sz="2800" b="1">
                <a:solidFill>
                  <a:schemeClr val="bg2"/>
                </a:solidFill>
                <a:latin typeface="VNI-Times" pitchFamily="2" charset="0"/>
              </a:rPr>
              <a:t> </a:t>
            </a:r>
            <a:r>
              <a:rPr lang="en-US" altLang="vi-VN" sz="2800" b="1">
                <a:solidFill>
                  <a:srgbClr val="FF5050"/>
                </a:solidFill>
                <a:latin typeface="VNI-Times" pitchFamily="2" charset="0"/>
              </a:rPr>
              <a:t>thöôùc</a:t>
            </a:r>
          </a:p>
        </p:txBody>
      </p:sp>
      <p:sp>
        <p:nvSpPr>
          <p:cNvPr id="25609" name="Text Box 9">
            <a:extLst>
              <a:ext uri="{FF2B5EF4-FFF2-40B4-BE49-F238E27FC236}">
                <a16:creationId xmlns:a16="http://schemas.microsoft.com/office/drawing/2014/main" id="{BF9FC373-A496-40DD-8CE8-9CE530D03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413" y="4038600"/>
            <a:ext cx="2286000" cy="9652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FF5050"/>
                </a:solidFill>
                <a:latin typeface="VNI-Times" pitchFamily="2" charset="0"/>
              </a:rPr>
              <a:t>Yeâu caàu kó thuaät</a:t>
            </a:r>
          </a:p>
        </p:txBody>
      </p:sp>
      <p:sp>
        <p:nvSpPr>
          <p:cNvPr id="25610" name="Text Box 10">
            <a:extLst>
              <a:ext uri="{FF2B5EF4-FFF2-40B4-BE49-F238E27FC236}">
                <a16:creationId xmlns:a16="http://schemas.microsoft.com/office/drawing/2014/main" id="{754EB207-8A10-4F63-83D4-AFC422B7F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038600"/>
            <a:ext cx="1828800" cy="9652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FF5050"/>
                </a:solidFill>
                <a:latin typeface="VNI-Times" pitchFamily="2" charset="0"/>
              </a:rPr>
              <a:t>Khung teân</a:t>
            </a:r>
          </a:p>
        </p:txBody>
      </p:sp>
      <p:sp>
        <p:nvSpPr>
          <p:cNvPr id="25611" name="Line 11">
            <a:extLst>
              <a:ext uri="{FF2B5EF4-FFF2-40B4-BE49-F238E27FC236}">
                <a16:creationId xmlns:a16="http://schemas.microsoft.com/office/drawing/2014/main" id="{BA862D0B-EEC7-41C7-A5BE-555A0AC3D2B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7613" y="3505200"/>
            <a:ext cx="678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5612" name="Line 12">
            <a:extLst>
              <a:ext uri="{FF2B5EF4-FFF2-40B4-BE49-F238E27FC236}">
                <a16:creationId xmlns:a16="http://schemas.microsoft.com/office/drawing/2014/main" id="{1DC094CE-0F96-48A0-AB6B-66287F0D58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262063" y="35052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5613" name="Line 13">
            <a:extLst>
              <a:ext uri="{FF2B5EF4-FFF2-40B4-BE49-F238E27FC236}">
                <a16:creationId xmlns:a16="http://schemas.microsoft.com/office/drawing/2014/main" id="{4DFFF853-562F-43AB-BF01-C21FBA7FA54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3613" y="35052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5614" name="Line 14">
            <a:extLst>
              <a:ext uri="{FF2B5EF4-FFF2-40B4-BE49-F238E27FC236}">
                <a16:creationId xmlns:a16="http://schemas.microsoft.com/office/drawing/2014/main" id="{63B32481-55AA-40F6-8016-9AC6B31EB11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9613" y="35052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5615" name="Line 15">
            <a:extLst>
              <a:ext uri="{FF2B5EF4-FFF2-40B4-BE49-F238E27FC236}">
                <a16:creationId xmlns:a16="http://schemas.microsoft.com/office/drawing/2014/main" id="{737CC65F-1CEA-4070-AEDA-03C5A9FD54A7}"/>
              </a:ext>
            </a:extLst>
          </p:cNvPr>
          <p:cNvSpPr>
            <a:spLocks noChangeShapeType="1"/>
          </p:cNvSpPr>
          <p:nvPr/>
        </p:nvSpPr>
        <p:spPr bwMode="auto">
          <a:xfrm>
            <a:off x="7943850" y="35052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5616" name="Line 16">
            <a:extLst>
              <a:ext uri="{FF2B5EF4-FFF2-40B4-BE49-F238E27FC236}">
                <a16:creationId xmlns:a16="http://schemas.microsoft.com/office/drawing/2014/main" id="{CF533FFF-F5AE-4340-A406-02DECEF1C40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29718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5617" name="Text Box 17">
            <a:extLst>
              <a:ext uri="{FF2B5EF4-FFF2-40B4-BE49-F238E27FC236}">
                <a16:creationId xmlns:a16="http://schemas.microsoft.com/office/drawing/2014/main" id="{340CBFA5-6AB4-4FBE-83A2-78DD109BB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638800"/>
            <a:ext cx="541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i="1">
                <a:latin typeface="VNI-Times" pitchFamily="2" charset="0"/>
              </a:rPr>
              <a:t>Sô ñoà noäi dung baûn veõ chi tieát</a:t>
            </a:r>
          </a:p>
        </p:txBody>
      </p:sp>
      <p:sp>
        <p:nvSpPr>
          <p:cNvPr id="25618" name="Text Box 18">
            <a:extLst>
              <a:ext uri="{FF2B5EF4-FFF2-40B4-BE49-F238E27FC236}">
                <a16:creationId xmlns:a16="http://schemas.microsoft.com/office/drawing/2014/main" id="{EFB27872-5FDA-4AEC-BD7D-9C43F37B1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38200"/>
            <a:ext cx="8839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dirty="0">
                <a:latin typeface="Arial" panose="020B0604020202020204" pitchFamily="34" charset="0"/>
                <a:sym typeface="Wingdings" panose="05000000000000000000" pitchFamily="2" charset="2"/>
              </a:rPr>
              <a:t>- </a:t>
            </a:r>
            <a:r>
              <a:rPr lang="en-US" altLang="vi-VN" sz="2800" dirty="0" err="1">
                <a:latin typeface="Arial" panose="020B0604020202020204" pitchFamily="34" charset="0"/>
                <a:sym typeface="Wingdings" panose="05000000000000000000" pitchFamily="2" charset="2"/>
              </a:rPr>
              <a:t>Bản</a:t>
            </a:r>
            <a:r>
              <a:rPr lang="en-US" altLang="vi-VN" sz="2800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latin typeface="Arial" panose="020B0604020202020204" pitchFamily="34" charset="0"/>
                <a:sym typeface="Wingdings" panose="05000000000000000000" pitchFamily="2" charset="2"/>
              </a:rPr>
              <a:t>vẽ</a:t>
            </a:r>
            <a:r>
              <a:rPr lang="en-US" altLang="vi-VN" sz="2800" dirty="0">
                <a:latin typeface="Arial" panose="020B0604020202020204" pitchFamily="34" charset="0"/>
                <a:sym typeface="Wingdings" panose="05000000000000000000" pitchFamily="2" charset="2"/>
              </a:rPr>
              <a:t> chi </a:t>
            </a:r>
            <a:r>
              <a:rPr lang="en-US" altLang="vi-VN" sz="2800" dirty="0" err="1">
                <a:latin typeface="Arial" panose="020B0604020202020204" pitchFamily="34" charset="0"/>
                <a:sym typeface="Wingdings" panose="05000000000000000000" pitchFamily="2" charset="2"/>
              </a:rPr>
              <a:t>tiết</a:t>
            </a:r>
            <a:r>
              <a:rPr lang="en-US" altLang="vi-VN" sz="2800" dirty="0">
                <a:latin typeface="Arial" panose="020B0604020202020204" pitchFamily="34" charset="0"/>
                <a:sym typeface="Wingdings" panose="05000000000000000000" pitchFamily="2" charset="2"/>
              </a:rPr>
              <a:t> bao </a:t>
            </a:r>
            <a:r>
              <a:rPr lang="en-US" altLang="vi-VN" sz="2800" dirty="0" err="1">
                <a:latin typeface="Arial" panose="020B0604020202020204" pitchFamily="34" charset="0"/>
                <a:sym typeface="Wingdings" panose="05000000000000000000" pitchFamily="2" charset="2"/>
              </a:rPr>
              <a:t>gồm</a:t>
            </a:r>
            <a:r>
              <a:rPr lang="en-US" altLang="vi-VN" sz="2800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latin typeface="Arial" panose="020B0604020202020204" pitchFamily="34" charset="0"/>
                <a:sym typeface="Wingdings" panose="05000000000000000000" pitchFamily="2" charset="2"/>
              </a:rPr>
              <a:t>các</a:t>
            </a:r>
            <a:r>
              <a:rPr lang="en-US" altLang="vi-VN" sz="2800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latin typeface="Arial" panose="020B0604020202020204" pitchFamily="34" charset="0"/>
                <a:sym typeface="Wingdings" panose="05000000000000000000" pitchFamily="2" charset="2"/>
              </a:rPr>
              <a:t>hình</a:t>
            </a:r>
            <a:r>
              <a:rPr lang="en-US" altLang="vi-VN" sz="2800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latin typeface="Arial" panose="020B0604020202020204" pitchFamily="34" charset="0"/>
                <a:sym typeface="Wingdings" panose="05000000000000000000" pitchFamily="2" charset="2"/>
              </a:rPr>
              <a:t>biểu</a:t>
            </a:r>
            <a:r>
              <a:rPr lang="en-US" altLang="vi-VN" sz="2800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latin typeface="Arial" panose="020B0604020202020204" pitchFamily="34" charset="0"/>
                <a:sym typeface="Wingdings" panose="05000000000000000000" pitchFamily="2" charset="2"/>
              </a:rPr>
              <a:t>diễn</a:t>
            </a:r>
            <a:r>
              <a:rPr lang="en-US" altLang="vi-VN" sz="2800" dirty="0">
                <a:latin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US" altLang="vi-VN" sz="2800" dirty="0" err="1">
                <a:latin typeface="Arial" panose="020B0604020202020204" pitchFamily="34" charset="0"/>
                <a:sym typeface="Wingdings" panose="05000000000000000000" pitchFamily="2" charset="2"/>
              </a:rPr>
              <a:t>các</a:t>
            </a:r>
            <a:r>
              <a:rPr lang="en-US" altLang="vi-VN" sz="2800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latin typeface="Arial" panose="020B0604020202020204" pitchFamily="34" charset="0"/>
                <a:sym typeface="Wingdings" panose="05000000000000000000" pitchFamily="2" charset="2"/>
              </a:rPr>
              <a:t>kích</a:t>
            </a:r>
            <a:r>
              <a:rPr lang="en-US" altLang="vi-VN" sz="2800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latin typeface="Arial" panose="020B0604020202020204" pitchFamily="34" charset="0"/>
                <a:sym typeface="Wingdings" panose="05000000000000000000" pitchFamily="2" charset="2"/>
              </a:rPr>
              <a:t>thước</a:t>
            </a:r>
            <a:r>
              <a:rPr lang="en-US" altLang="vi-VN" sz="2800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latin typeface="Arial" panose="020B0604020202020204" pitchFamily="34" charset="0"/>
                <a:sym typeface="Wingdings" panose="05000000000000000000" pitchFamily="2" charset="2"/>
              </a:rPr>
              <a:t>và</a:t>
            </a:r>
            <a:r>
              <a:rPr lang="en-US" altLang="vi-VN" sz="2800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latin typeface="Arial" panose="020B0604020202020204" pitchFamily="34" charset="0"/>
                <a:sym typeface="Wingdings" panose="05000000000000000000" pitchFamily="2" charset="2"/>
              </a:rPr>
              <a:t>các</a:t>
            </a:r>
            <a:r>
              <a:rPr lang="en-US" altLang="vi-VN" sz="2800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latin typeface="Arial" panose="020B0604020202020204" pitchFamily="34" charset="0"/>
                <a:sym typeface="Wingdings" panose="05000000000000000000" pitchFamily="2" charset="2"/>
              </a:rPr>
              <a:t>thông</a:t>
            </a:r>
            <a:r>
              <a:rPr lang="en-US" altLang="vi-VN" sz="2800" dirty="0">
                <a:latin typeface="Arial" panose="020B0604020202020204" pitchFamily="34" charset="0"/>
                <a:sym typeface="Wingdings" panose="05000000000000000000" pitchFamily="2" charset="2"/>
              </a:rPr>
              <a:t> tin </a:t>
            </a:r>
            <a:r>
              <a:rPr lang="en-US" altLang="vi-VN" sz="2800" dirty="0" err="1">
                <a:latin typeface="Arial" panose="020B0604020202020204" pitchFamily="34" charset="0"/>
                <a:sym typeface="Wingdings" panose="05000000000000000000" pitchFamily="2" charset="2"/>
              </a:rPr>
              <a:t>cần</a:t>
            </a:r>
            <a:r>
              <a:rPr lang="en-US" altLang="vi-VN" sz="2800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latin typeface="Arial" panose="020B0604020202020204" pitchFamily="34" charset="0"/>
                <a:sym typeface="Wingdings" panose="05000000000000000000" pitchFamily="2" charset="2"/>
              </a:rPr>
              <a:t>thiết</a:t>
            </a:r>
            <a:r>
              <a:rPr lang="en-US" altLang="vi-VN" sz="2800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latin typeface="Arial" panose="020B0604020202020204" pitchFamily="34" charset="0"/>
                <a:sym typeface="Wingdings" panose="05000000000000000000" pitchFamily="2" charset="2"/>
              </a:rPr>
              <a:t>khác</a:t>
            </a:r>
            <a:r>
              <a:rPr lang="en-US" altLang="vi-VN" sz="2800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latin typeface="Arial" panose="020B0604020202020204" pitchFamily="34" charset="0"/>
                <a:sym typeface="Wingdings" panose="05000000000000000000" pitchFamily="2" charset="2"/>
              </a:rPr>
              <a:t>để</a:t>
            </a:r>
            <a:r>
              <a:rPr lang="en-US" altLang="vi-VN" sz="2800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latin typeface="Arial" panose="020B0604020202020204" pitchFamily="34" charset="0"/>
                <a:sym typeface="Wingdings" panose="05000000000000000000" pitchFamily="2" charset="2"/>
              </a:rPr>
              <a:t>xác</a:t>
            </a:r>
            <a:r>
              <a:rPr lang="en-US" altLang="vi-VN" sz="2800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latin typeface="Arial" panose="020B0604020202020204" pitchFamily="34" charset="0"/>
                <a:sym typeface="Wingdings" panose="05000000000000000000" pitchFamily="2" charset="2"/>
              </a:rPr>
              <a:t>định</a:t>
            </a:r>
            <a:r>
              <a:rPr lang="en-US" altLang="vi-VN" sz="2800" dirty="0">
                <a:latin typeface="Arial" panose="020B0604020202020204" pitchFamily="34" charset="0"/>
                <a:sym typeface="Wingdings" panose="05000000000000000000" pitchFamily="2" charset="2"/>
              </a:rPr>
              <a:t> chi </a:t>
            </a:r>
            <a:r>
              <a:rPr lang="en-US" altLang="vi-VN" sz="2800" dirty="0" err="1">
                <a:latin typeface="Arial" panose="020B0604020202020204" pitchFamily="34" charset="0"/>
                <a:sym typeface="Wingdings" panose="05000000000000000000" pitchFamily="2" charset="2"/>
              </a:rPr>
              <a:t>tiết</a:t>
            </a:r>
            <a:r>
              <a:rPr lang="en-US" altLang="vi-VN" sz="2800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latin typeface="Arial" panose="020B0604020202020204" pitchFamily="34" charset="0"/>
                <a:sym typeface="Wingdings" panose="05000000000000000000" pitchFamily="2" charset="2"/>
              </a:rPr>
              <a:t>máy</a:t>
            </a:r>
            <a:r>
              <a:rPr lang="en-US" altLang="vi-VN" sz="2800" dirty="0">
                <a:latin typeface="Arial" panose="020B0604020202020204" pitchFamily="34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25619" name="Rectangle 19">
            <a:extLst>
              <a:ext uri="{FF2B5EF4-FFF2-40B4-BE49-F238E27FC236}">
                <a16:creationId xmlns:a16="http://schemas.microsoft.com/office/drawing/2014/main" id="{8DB5CDCC-9774-43C3-B7F9-2AAF21D6A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685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1117600" indent="-11176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1117600" indent="-11176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17600" indent="-11176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117600" indent="-11176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1117600" indent="-11176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15748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0320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24892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29464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3400" b="1">
                <a:solidFill>
                  <a:srgbClr val="FF33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vi-VN" sz="3800" b="1">
                <a:solidFill>
                  <a:srgbClr val="FF33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3800" b="1" u="sng">
                <a:solidFill>
                  <a:srgbClr val="FF3300"/>
                </a:solidFill>
                <a:latin typeface="Times New Roman" panose="02020603050405020304" pitchFamily="18" charset="0"/>
              </a:rPr>
              <a:t>Nội dung của bản vẽ chi tiết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06" grpId="0" animBg="1"/>
      <p:bldP spid="25608" grpId="0" animBg="1"/>
      <p:bldP spid="25609" grpId="0" animBg="1"/>
      <p:bldP spid="25610" grpId="0" animBg="1"/>
      <p:bldP spid="25617" grpId="0"/>
      <p:bldP spid="256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42" name="Group 42">
            <a:extLst>
              <a:ext uri="{FF2B5EF4-FFF2-40B4-BE49-F238E27FC236}">
                <a16:creationId xmlns:a16="http://schemas.microsoft.com/office/drawing/2014/main" id="{166F71C9-9C7B-4B59-9AE7-AC5B6B46C7D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2400" y="838200"/>
          <a:ext cx="8839200" cy="5512437"/>
        </p:xfrm>
        <a:graphic>
          <a:graphicData uri="http://schemas.openxmlformats.org/drawingml/2006/table">
            <a:tbl>
              <a:tblPr/>
              <a:tblGrid>
                <a:gridCol w="1633538">
                  <a:extLst>
                    <a:ext uri="{9D8B030D-6E8A-4147-A177-3AD203B41FA5}">
                      <a16:colId xmlns:a16="http://schemas.microsoft.com/office/drawing/2014/main" val="3037873389"/>
                    </a:ext>
                  </a:extLst>
                </a:gridCol>
                <a:gridCol w="4100512">
                  <a:extLst>
                    <a:ext uri="{9D8B030D-6E8A-4147-A177-3AD203B41FA5}">
                      <a16:colId xmlns:a16="http://schemas.microsoft.com/office/drawing/2014/main" val="673993105"/>
                    </a:ext>
                  </a:extLst>
                </a:gridCol>
                <a:gridCol w="3105150">
                  <a:extLst>
                    <a:ext uri="{9D8B030D-6E8A-4147-A177-3AD203B41FA5}">
                      <a16:colId xmlns:a16="http://schemas.microsoft.com/office/drawing/2014/main" val="1512262644"/>
                    </a:ext>
                  </a:extLst>
                </a:gridCol>
              </a:tblGrid>
              <a:tr h="811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</a:rPr>
                        <a:t>Trình tự đọc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</a:rPr>
                        <a:t>Nội dung cần hiểu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</a:rPr>
                        <a:t>Bản vẽ ống lót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905469"/>
                  </a:ext>
                </a:extLst>
              </a:tr>
              <a:tr h="866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rgbClr val="61412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2993912"/>
                  </a:ext>
                </a:extLst>
              </a:tr>
              <a:tr h="750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rgbClr val="61412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9107416"/>
                  </a:ext>
                </a:extLst>
              </a:tr>
              <a:tr h="1376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rgbClr val="61412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409476"/>
                  </a:ext>
                </a:extLst>
              </a:tr>
              <a:tr h="823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rgbClr val="61412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3976779"/>
                  </a:ext>
                </a:extLst>
              </a:tr>
              <a:tr h="871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rgbClr val="61412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8206168"/>
                  </a:ext>
                </a:extLst>
              </a:tr>
            </a:tbl>
          </a:graphicData>
        </a:graphic>
      </p:graphicFrame>
      <p:sp>
        <p:nvSpPr>
          <p:cNvPr id="76839" name="Rectangle 39">
            <a:extLst>
              <a:ext uri="{FF2B5EF4-FFF2-40B4-BE49-F238E27FC236}">
                <a16:creationId xmlns:a16="http://schemas.microsoft.com/office/drawing/2014/main" id="{1424158F-5629-4DF6-9CE1-AB1A60807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1117600" indent="-11176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1117600" indent="-11176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17600" indent="-11176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117600" indent="-11176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1117600" indent="-11176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15748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0320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24892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29464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30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II</a:t>
            </a:r>
            <a:r>
              <a:rPr lang="en-US" altLang="vi-VN" sz="34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34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Đọc bản vẽ chi tiết</a:t>
            </a:r>
          </a:p>
        </p:txBody>
      </p:sp>
      <p:sp>
        <p:nvSpPr>
          <p:cNvPr id="76843" name="Rectangle 43">
            <a:extLst>
              <a:ext uri="{FF2B5EF4-FFF2-40B4-BE49-F238E27FC236}">
                <a16:creationId xmlns:a16="http://schemas.microsoft.com/office/drawing/2014/main" id="{8A2C50EF-10CD-420E-85BA-FA842ABA3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52400"/>
            <a:ext cx="8915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000">
                <a:sym typeface="Wingdings 3" panose="05040102010807070707" pitchFamily="18" charset="2"/>
              </a:rPr>
              <a:t>Ví dụ: Đọc bản vẽ ống lót (hình 9.1)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Picture 7">
            <a:extLst>
              <a:ext uri="{FF2B5EF4-FFF2-40B4-BE49-F238E27FC236}">
                <a16:creationId xmlns:a16="http://schemas.microsoft.com/office/drawing/2014/main" id="{47788CD0-5F68-431B-B331-9B18DE0C7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632" name="Group 8">
            <a:extLst>
              <a:ext uri="{FF2B5EF4-FFF2-40B4-BE49-F238E27FC236}">
                <a16:creationId xmlns:a16="http://schemas.microsoft.com/office/drawing/2014/main" id="{6CE7258E-F8B1-4C14-9ABF-388FC289DB18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4876800"/>
            <a:ext cx="6248400" cy="1600200"/>
            <a:chOff x="2448" y="3168"/>
            <a:chExt cx="3936" cy="1152"/>
          </a:xfrm>
        </p:grpSpPr>
        <p:sp>
          <p:nvSpPr>
            <p:cNvPr id="26633" name="Text Box 9">
              <a:hlinkClick r:id="rId3" action="ppaction://hlinksldjump"/>
              <a:extLst>
                <a:ext uri="{FF2B5EF4-FFF2-40B4-BE49-F238E27FC236}">
                  <a16:creationId xmlns:a16="http://schemas.microsoft.com/office/drawing/2014/main" id="{CE8B4D09-7BFF-49D6-8F24-8207DEA70C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3360"/>
              <a:ext cx="192" cy="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vi-VN" sz="2800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6634" name="Rectangle 10">
              <a:hlinkClick r:id="rId3" action="ppaction://hlinksldjump"/>
              <a:extLst>
                <a:ext uri="{FF2B5EF4-FFF2-40B4-BE49-F238E27FC236}">
                  <a16:creationId xmlns:a16="http://schemas.microsoft.com/office/drawing/2014/main" id="{C3698E19-4F63-416F-8E46-0DAE73E82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168"/>
              <a:ext cx="3936" cy="1152"/>
            </a:xfrm>
            <a:prstGeom prst="rect">
              <a:avLst/>
            </a:prstGeom>
            <a:solidFill>
              <a:srgbClr val="FFFF99">
                <a:alpha val="44000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26635" name="Group 11">
            <a:extLst>
              <a:ext uri="{FF2B5EF4-FFF2-40B4-BE49-F238E27FC236}">
                <a16:creationId xmlns:a16="http://schemas.microsoft.com/office/drawing/2014/main" id="{6E05D11F-A008-47B0-9CA9-1229CD7CA2D7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2362200"/>
            <a:ext cx="3733800" cy="1295400"/>
            <a:chOff x="1824" y="1104"/>
            <a:chExt cx="2352" cy="1056"/>
          </a:xfrm>
        </p:grpSpPr>
        <p:sp>
          <p:nvSpPr>
            <p:cNvPr id="26636" name="Rectangle 12">
              <a:extLst>
                <a:ext uri="{FF2B5EF4-FFF2-40B4-BE49-F238E27FC236}">
                  <a16:creationId xmlns:a16="http://schemas.microsoft.com/office/drawing/2014/main" id="{B0BD4AB8-A1CD-4422-9B4A-93E6D3CA2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104"/>
              <a:ext cx="2352" cy="1056"/>
            </a:xfrm>
            <a:prstGeom prst="rect">
              <a:avLst/>
            </a:prstGeom>
            <a:solidFill>
              <a:srgbClr val="66FF33">
                <a:alpha val="20000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37" name="Text Box 13">
              <a:hlinkClick r:id="rId3" action="ppaction://hlinksldjump"/>
              <a:extLst>
                <a:ext uri="{FF2B5EF4-FFF2-40B4-BE49-F238E27FC236}">
                  <a16:creationId xmlns:a16="http://schemas.microsoft.com/office/drawing/2014/main" id="{E99F8C3D-A6E7-4814-AA73-789727D409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1200"/>
              <a:ext cx="240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FF33">
                      <a:alpha val="33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vi-VN" sz="280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6638" name="Group 14">
            <a:extLst>
              <a:ext uri="{FF2B5EF4-FFF2-40B4-BE49-F238E27FC236}">
                <a16:creationId xmlns:a16="http://schemas.microsoft.com/office/drawing/2014/main" id="{F32C68A9-85E5-494B-82BE-71861E7397C2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3657600"/>
            <a:ext cx="1828800" cy="1119188"/>
            <a:chOff x="3792" y="2064"/>
            <a:chExt cx="1152" cy="806"/>
          </a:xfrm>
        </p:grpSpPr>
        <p:sp>
          <p:nvSpPr>
            <p:cNvPr id="26639" name="Rectangle 15">
              <a:extLst>
                <a:ext uri="{FF2B5EF4-FFF2-40B4-BE49-F238E27FC236}">
                  <a16:creationId xmlns:a16="http://schemas.microsoft.com/office/drawing/2014/main" id="{DAA89670-BCD4-458A-B0BF-F8D89437F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064"/>
              <a:ext cx="1152" cy="768"/>
            </a:xfrm>
            <a:prstGeom prst="rect">
              <a:avLst/>
            </a:prstGeom>
            <a:solidFill>
              <a:srgbClr val="FF9900">
                <a:alpha val="20000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40" name="Text Box 16">
              <a:hlinkClick r:id="rId3" action="ppaction://hlinksldjump"/>
              <a:extLst>
                <a:ext uri="{FF2B5EF4-FFF2-40B4-BE49-F238E27FC236}">
                  <a16:creationId xmlns:a16="http://schemas.microsoft.com/office/drawing/2014/main" id="{2AA27F06-3937-43C0-A294-DDA9D1E8D4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2496"/>
              <a:ext cx="240" cy="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vi-VN" sz="2800">
                  <a:solidFill>
                    <a:srgbClr val="FF0000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6641" name="Group 17">
            <a:extLst>
              <a:ext uri="{FF2B5EF4-FFF2-40B4-BE49-F238E27FC236}">
                <a16:creationId xmlns:a16="http://schemas.microsoft.com/office/drawing/2014/main" id="{9F6D9C27-6CB4-4793-807F-4E8BD68FD583}"/>
              </a:ext>
            </a:extLst>
          </p:cNvPr>
          <p:cNvGrpSpPr>
            <a:grpSpLocks/>
          </p:cNvGrpSpPr>
          <p:nvPr/>
        </p:nvGrpSpPr>
        <p:grpSpPr bwMode="auto">
          <a:xfrm>
            <a:off x="0" y="838200"/>
            <a:ext cx="9144000" cy="6019800"/>
            <a:chOff x="5184" y="1440"/>
            <a:chExt cx="2352" cy="1056"/>
          </a:xfrm>
        </p:grpSpPr>
        <p:sp>
          <p:nvSpPr>
            <p:cNvPr id="26642" name="Rectangle 18">
              <a:extLst>
                <a:ext uri="{FF2B5EF4-FFF2-40B4-BE49-F238E27FC236}">
                  <a16:creationId xmlns:a16="http://schemas.microsoft.com/office/drawing/2014/main" id="{9866A3E4-5316-4593-9C3E-C54BDCDD6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4" y="1440"/>
              <a:ext cx="2352" cy="1056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43" name="Text Box 19">
              <a:hlinkClick r:id="rId3" action="ppaction://hlinksldjump"/>
              <a:extLst>
                <a:ext uri="{FF2B5EF4-FFF2-40B4-BE49-F238E27FC236}">
                  <a16:creationId xmlns:a16="http://schemas.microsoft.com/office/drawing/2014/main" id="{F8C32D0F-9F23-4ADB-A1EF-24B62348EC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0" y="2064"/>
              <a:ext cx="240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vi-VN" sz="2800">
                  <a:solidFill>
                    <a:srgbClr val="FF00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6644" name="Group 20">
            <a:extLst>
              <a:ext uri="{FF2B5EF4-FFF2-40B4-BE49-F238E27FC236}">
                <a16:creationId xmlns:a16="http://schemas.microsoft.com/office/drawing/2014/main" id="{5E9FDFF0-7FE8-43C6-853C-EABBA0C82986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2057400"/>
            <a:ext cx="2514600" cy="1981200"/>
            <a:chOff x="1200" y="960"/>
            <a:chExt cx="1728" cy="1440"/>
          </a:xfrm>
        </p:grpSpPr>
        <p:grpSp>
          <p:nvGrpSpPr>
            <p:cNvPr id="26645" name="Group 21">
              <a:extLst>
                <a:ext uri="{FF2B5EF4-FFF2-40B4-BE49-F238E27FC236}">
                  <a16:creationId xmlns:a16="http://schemas.microsoft.com/office/drawing/2014/main" id="{E5EFB8A5-E917-468C-A4A4-D4890141C9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960"/>
              <a:ext cx="576" cy="1152"/>
              <a:chOff x="1200" y="1008"/>
              <a:chExt cx="576" cy="1152"/>
            </a:xfrm>
          </p:grpSpPr>
          <p:sp>
            <p:nvSpPr>
              <p:cNvPr id="26646" name="Rectangle 22">
                <a:extLst>
                  <a:ext uri="{FF2B5EF4-FFF2-40B4-BE49-F238E27FC236}">
                    <a16:creationId xmlns:a16="http://schemas.microsoft.com/office/drawing/2014/main" id="{5CC50D0F-D814-4D74-8AAA-820170F5BC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1008"/>
                <a:ext cx="576" cy="1152"/>
              </a:xfrm>
              <a:prstGeom prst="rect">
                <a:avLst/>
              </a:prstGeom>
              <a:solidFill>
                <a:srgbClr val="FF00FF">
                  <a:alpha val="17999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6647" name="Text Box 23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4F2DE46C-EFAC-4C2F-B6F4-D95D9AA7A6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0" y="1055"/>
                <a:ext cx="240" cy="3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2800">
                    <a:solidFill>
                      <a:srgbClr val="FF0000"/>
                    </a:solidFill>
                    <a:latin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26648" name="Rectangle 24">
              <a:extLst>
                <a:ext uri="{FF2B5EF4-FFF2-40B4-BE49-F238E27FC236}">
                  <a16:creationId xmlns:a16="http://schemas.microsoft.com/office/drawing/2014/main" id="{CEB400E5-2755-47D6-A801-01929EFA8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112"/>
              <a:ext cx="1728" cy="288"/>
            </a:xfrm>
            <a:prstGeom prst="rect">
              <a:avLst/>
            </a:prstGeom>
            <a:solidFill>
              <a:srgbClr val="FF00FF">
                <a:alpha val="20000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 sz="400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6649" name="Rectangle 25">
            <a:extLst>
              <a:ext uri="{FF2B5EF4-FFF2-40B4-BE49-F238E27FC236}">
                <a16:creationId xmlns:a16="http://schemas.microsoft.com/office/drawing/2014/main" id="{00C94801-6875-431D-B7AD-ABBDF800C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0"/>
            <a:ext cx="685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1117600" indent="-11176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1117600" indent="-11176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17600" indent="-11176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117600" indent="-11176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1117600" indent="-11176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15748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0320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24892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29464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34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II</a:t>
            </a:r>
            <a:r>
              <a:rPr lang="en-US" altLang="vi-VN" sz="3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38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Đọc bản vẽ chi tiết</a:t>
            </a:r>
          </a:p>
        </p:txBody>
      </p:sp>
      <p:sp>
        <p:nvSpPr>
          <p:cNvPr id="26650" name="Rectangle 26">
            <a:extLst>
              <a:ext uri="{FF2B5EF4-FFF2-40B4-BE49-F238E27FC236}">
                <a16:creationId xmlns:a16="http://schemas.microsoft.com/office/drawing/2014/main" id="{59F23A60-B5E1-4ECD-AABC-37595E9EEB1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533400"/>
            <a:ext cx="8915400" cy="4572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vi-VN" sz="2400">
                <a:sym typeface="Wingdings 3" panose="05040102010807070707" pitchFamily="18" charset="2"/>
              </a:rPr>
              <a:t>Ví dụ: Đọc bản vẽ ống lót (hình 9.1)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" dur="10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8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C9A616AC-1CE8-4A78-ACFD-718F58671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1117600" indent="-11176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1117600" indent="-11176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17600" indent="-11176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117600" indent="-11176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1117600" indent="-11176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15748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0320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24892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29464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30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II</a:t>
            </a:r>
            <a:r>
              <a:rPr lang="en-US" altLang="vi-VN" sz="34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34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Đọc bản vẽ chi tiết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5C00BF1B-09F5-4387-B8F0-86EE71C04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52400"/>
            <a:ext cx="8915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000">
                <a:sym typeface="Wingdings 3" panose="05040102010807070707" pitchFamily="18" charset="2"/>
              </a:rPr>
              <a:t>Ví dụ: Đọc bản vẽ ống lót (hình 9.1)</a:t>
            </a:r>
          </a:p>
        </p:txBody>
      </p:sp>
      <p:graphicFrame>
        <p:nvGraphicFramePr>
          <p:cNvPr id="35878" name="Group 38">
            <a:extLst>
              <a:ext uri="{FF2B5EF4-FFF2-40B4-BE49-F238E27FC236}">
                <a16:creationId xmlns:a16="http://schemas.microsoft.com/office/drawing/2014/main" id="{043BDAAD-8BDF-48E7-BCC5-4DAC536BE273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0" y="533400"/>
          <a:ext cx="9067800" cy="5873752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1835504245"/>
                    </a:ext>
                  </a:extLst>
                </a:gridCol>
                <a:gridCol w="4205288">
                  <a:extLst>
                    <a:ext uri="{9D8B030D-6E8A-4147-A177-3AD203B41FA5}">
                      <a16:colId xmlns:a16="http://schemas.microsoft.com/office/drawing/2014/main" val="1549820597"/>
                    </a:ext>
                  </a:extLst>
                </a:gridCol>
                <a:gridCol w="3186112">
                  <a:extLst>
                    <a:ext uri="{9D8B030D-6E8A-4147-A177-3AD203B41FA5}">
                      <a16:colId xmlns:a16="http://schemas.microsoft.com/office/drawing/2014/main" val="851325737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</a:rPr>
                        <a:t>Trình tự đọc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</a:rPr>
                        <a:t>Nội dung cần hiểu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</a:rPr>
                        <a:t>Bản vẽ ống lót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9329580"/>
                  </a:ext>
                </a:extLst>
              </a:tr>
              <a:tr h="973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rgbClr val="61412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44936"/>
                  </a:ext>
                </a:extLst>
              </a:tr>
              <a:tr h="925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rgbClr val="61412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9950479"/>
                  </a:ext>
                </a:extLst>
              </a:tr>
              <a:tr h="1543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rgbClr val="61412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9027686"/>
                  </a:ext>
                </a:extLst>
              </a:tr>
              <a:tr h="922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rgbClr val="61412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2696380"/>
                  </a:ext>
                </a:extLst>
              </a:tr>
              <a:tr h="976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rgbClr val="61412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2821460"/>
                  </a:ext>
                </a:extLst>
              </a:tr>
            </a:tbl>
          </a:graphicData>
        </a:graphic>
      </p:graphicFrame>
      <p:pic>
        <p:nvPicPr>
          <p:cNvPr id="35874" name="Picture 34">
            <a:extLst>
              <a:ext uri="{FF2B5EF4-FFF2-40B4-BE49-F238E27FC236}">
                <a16:creationId xmlns:a16="http://schemas.microsoft.com/office/drawing/2014/main" id="{D7078745-48FD-4B64-8AE8-3643B9802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657600"/>
            <a:ext cx="22701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75" name="Picture 35">
            <a:extLst>
              <a:ext uri="{FF2B5EF4-FFF2-40B4-BE49-F238E27FC236}">
                <a16:creationId xmlns:a16="http://schemas.microsoft.com/office/drawing/2014/main" id="{0CF21847-9C11-4475-91EA-B0B6FFE7B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276600"/>
            <a:ext cx="2254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76" name="Picture 36">
            <a:extLst>
              <a:ext uri="{FF2B5EF4-FFF2-40B4-BE49-F238E27FC236}">
                <a16:creationId xmlns:a16="http://schemas.microsoft.com/office/drawing/2014/main" id="{07D81C5E-DEA4-4F7A-AA01-1EEC2E11E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971800"/>
            <a:ext cx="2254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79" name="Rectangle 39">
            <a:extLst>
              <a:ext uri="{FF2B5EF4-FFF2-40B4-BE49-F238E27FC236}">
                <a16:creationId xmlns:a16="http://schemas.microsoft.com/office/drawing/2014/main" id="{E2947F55-DF6E-496C-B77E-88549484C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1676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000">
                <a:latin typeface="Times New Roman" panose="02020603050405020304" pitchFamily="18" charset="0"/>
                <a:sym typeface="Wingdings 3" panose="05040102010807070707" pitchFamily="18" charset="2"/>
              </a:rPr>
              <a:t>1. </a:t>
            </a:r>
            <a:r>
              <a:rPr lang="en-US" altLang="vi-VN" sz="2000" b="1">
                <a:latin typeface="Times New Roman" panose="02020603050405020304" pitchFamily="18" charset="0"/>
                <a:sym typeface="Wingdings 3" panose="05040102010807070707" pitchFamily="18" charset="2"/>
              </a:rPr>
              <a:t>Khung tên</a:t>
            </a:r>
          </a:p>
        </p:txBody>
      </p:sp>
      <p:sp>
        <p:nvSpPr>
          <p:cNvPr id="35880" name="Rectangle 40">
            <a:extLst>
              <a:ext uri="{FF2B5EF4-FFF2-40B4-BE49-F238E27FC236}">
                <a16:creationId xmlns:a16="http://schemas.microsoft.com/office/drawing/2014/main" id="{E97B3AAC-D3AC-4323-87EF-B47DE161D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066800"/>
            <a:ext cx="4114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vi-VN" sz="1800">
                <a:latin typeface="Times New Roman" panose="02020603050405020304" pitchFamily="18" charset="0"/>
                <a:sym typeface="Wingdings 3" panose="05040102010807070707" pitchFamily="18" charset="2"/>
              </a:rPr>
              <a:t>Tên gọi chi tiết.</a:t>
            </a:r>
          </a:p>
          <a:p>
            <a:pPr eaLnBrk="1" hangingPunct="1">
              <a:buFontTx/>
              <a:buChar char="-"/>
            </a:pPr>
            <a:r>
              <a:rPr lang="en-US" altLang="vi-VN" sz="1800">
                <a:latin typeface="Times New Roman" panose="02020603050405020304" pitchFamily="18" charset="0"/>
                <a:sym typeface="Wingdings 3" panose="05040102010807070707" pitchFamily="18" charset="2"/>
              </a:rPr>
              <a:t>Vật liệu.</a:t>
            </a:r>
          </a:p>
          <a:p>
            <a:pPr eaLnBrk="1" hangingPunct="1">
              <a:buFontTx/>
              <a:buChar char="-"/>
            </a:pPr>
            <a:r>
              <a:rPr lang="en-US" altLang="vi-VN" sz="1800">
                <a:latin typeface="Times New Roman" panose="02020603050405020304" pitchFamily="18" charset="0"/>
                <a:sym typeface="Wingdings 3" panose="05040102010807070707" pitchFamily="18" charset="2"/>
              </a:rPr>
              <a:t>Tỉ lệ.</a:t>
            </a:r>
          </a:p>
        </p:txBody>
      </p:sp>
      <p:sp>
        <p:nvSpPr>
          <p:cNvPr id="35881" name="Rectangle 41">
            <a:extLst>
              <a:ext uri="{FF2B5EF4-FFF2-40B4-BE49-F238E27FC236}">
                <a16:creationId xmlns:a16="http://schemas.microsoft.com/office/drawing/2014/main" id="{E9CBA024-E04B-4311-87EC-935144F58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066800"/>
            <a:ext cx="4114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vi-VN" sz="1800">
                <a:latin typeface="Times New Roman" panose="02020603050405020304" pitchFamily="18" charset="0"/>
                <a:sym typeface="Wingdings 3" panose="05040102010807070707" pitchFamily="18" charset="2"/>
              </a:rPr>
              <a:t>Ống lót</a:t>
            </a:r>
          </a:p>
          <a:p>
            <a:pPr eaLnBrk="1" hangingPunct="1">
              <a:buFontTx/>
              <a:buChar char="-"/>
            </a:pPr>
            <a:r>
              <a:rPr lang="en-US" altLang="vi-VN" sz="1800">
                <a:latin typeface="Times New Roman" panose="02020603050405020304" pitchFamily="18" charset="0"/>
                <a:sym typeface="Wingdings 3" panose="05040102010807070707" pitchFamily="18" charset="2"/>
              </a:rPr>
              <a:t>Thép</a:t>
            </a:r>
          </a:p>
          <a:p>
            <a:pPr eaLnBrk="1" hangingPunct="1">
              <a:buFontTx/>
              <a:buChar char="-"/>
            </a:pPr>
            <a:r>
              <a:rPr lang="en-US" altLang="vi-VN" sz="1800">
                <a:latin typeface="Times New Roman" panose="02020603050405020304" pitchFamily="18" charset="0"/>
                <a:sym typeface="Wingdings 3" panose="05040102010807070707" pitchFamily="18" charset="2"/>
              </a:rPr>
              <a:t>1:1</a:t>
            </a:r>
          </a:p>
        </p:txBody>
      </p:sp>
      <p:sp>
        <p:nvSpPr>
          <p:cNvPr id="35882" name="Rectangle 42">
            <a:extLst>
              <a:ext uri="{FF2B5EF4-FFF2-40B4-BE49-F238E27FC236}">
                <a16:creationId xmlns:a16="http://schemas.microsoft.com/office/drawing/2014/main" id="{8E3D5C72-C75D-4899-ADB8-87B0DFEC1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33600"/>
            <a:ext cx="1676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000">
                <a:latin typeface="Times New Roman" panose="02020603050405020304" pitchFamily="18" charset="0"/>
                <a:sym typeface="Wingdings 3" panose="05040102010807070707" pitchFamily="18" charset="2"/>
              </a:rPr>
              <a:t>2. </a:t>
            </a:r>
            <a:r>
              <a:rPr lang="en-US" altLang="vi-VN" sz="2000" b="1">
                <a:latin typeface="Times New Roman" panose="02020603050405020304" pitchFamily="18" charset="0"/>
                <a:sym typeface="Wingdings 3" panose="05040102010807070707" pitchFamily="18" charset="2"/>
              </a:rPr>
              <a:t>Hình biểu diễn</a:t>
            </a:r>
          </a:p>
        </p:txBody>
      </p:sp>
      <p:sp>
        <p:nvSpPr>
          <p:cNvPr id="35883" name="Rectangle 43">
            <a:extLst>
              <a:ext uri="{FF2B5EF4-FFF2-40B4-BE49-F238E27FC236}">
                <a16:creationId xmlns:a16="http://schemas.microsoft.com/office/drawing/2014/main" id="{B9157B5A-6B7E-4563-BA9D-92EEAD50E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29000"/>
            <a:ext cx="1676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000">
                <a:latin typeface="Times New Roman" panose="02020603050405020304" pitchFamily="18" charset="0"/>
                <a:sym typeface="Wingdings 3" panose="05040102010807070707" pitchFamily="18" charset="2"/>
              </a:rPr>
              <a:t>3. </a:t>
            </a:r>
            <a:r>
              <a:rPr lang="en-US" altLang="vi-VN" sz="2000" b="1">
                <a:latin typeface="Times New Roman" panose="02020603050405020304" pitchFamily="18" charset="0"/>
                <a:sym typeface="Wingdings 3" panose="05040102010807070707" pitchFamily="18" charset="2"/>
              </a:rPr>
              <a:t>Kích thước</a:t>
            </a:r>
          </a:p>
        </p:txBody>
      </p:sp>
      <p:sp>
        <p:nvSpPr>
          <p:cNvPr id="35884" name="Rectangle 44">
            <a:extLst>
              <a:ext uri="{FF2B5EF4-FFF2-40B4-BE49-F238E27FC236}">
                <a16:creationId xmlns:a16="http://schemas.microsoft.com/office/drawing/2014/main" id="{132E4BA9-1CC5-47CC-BFF0-8A213D91F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1447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000">
                <a:latin typeface="Times New Roman" panose="02020603050405020304" pitchFamily="18" charset="0"/>
                <a:sym typeface="Wingdings 3" panose="05040102010807070707" pitchFamily="18" charset="2"/>
              </a:rPr>
              <a:t>4. </a:t>
            </a:r>
            <a:r>
              <a:rPr lang="en-US" altLang="vi-VN" sz="2000" b="1">
                <a:latin typeface="Times New Roman" panose="02020603050405020304" pitchFamily="18" charset="0"/>
                <a:sym typeface="Wingdings 3" panose="05040102010807070707" pitchFamily="18" charset="2"/>
              </a:rPr>
              <a:t>Yêu cầu kĩ thuật</a:t>
            </a:r>
          </a:p>
        </p:txBody>
      </p:sp>
      <p:sp>
        <p:nvSpPr>
          <p:cNvPr id="35885" name="Rectangle 45">
            <a:extLst>
              <a:ext uri="{FF2B5EF4-FFF2-40B4-BE49-F238E27FC236}">
                <a16:creationId xmlns:a16="http://schemas.microsoft.com/office/drawing/2014/main" id="{A3EEA321-6ED0-4F67-99AA-FBFD555E9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38800"/>
            <a:ext cx="1676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000">
                <a:latin typeface="Times New Roman" panose="02020603050405020304" pitchFamily="18" charset="0"/>
                <a:sym typeface="Wingdings 3" panose="05040102010807070707" pitchFamily="18" charset="2"/>
              </a:rPr>
              <a:t>5. </a:t>
            </a:r>
            <a:r>
              <a:rPr lang="en-US" altLang="vi-VN" sz="2000" b="1">
                <a:latin typeface="Times New Roman" panose="02020603050405020304" pitchFamily="18" charset="0"/>
                <a:sym typeface="Wingdings 3" panose="05040102010807070707" pitchFamily="18" charset="2"/>
              </a:rPr>
              <a:t>Tổng hợp</a:t>
            </a:r>
          </a:p>
        </p:txBody>
      </p:sp>
      <p:sp>
        <p:nvSpPr>
          <p:cNvPr id="35886" name="Rectangle 46">
            <a:extLst>
              <a:ext uri="{FF2B5EF4-FFF2-40B4-BE49-F238E27FC236}">
                <a16:creationId xmlns:a16="http://schemas.microsoft.com/office/drawing/2014/main" id="{62EAC5E6-B28F-4B97-A897-E43983EFB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057400"/>
            <a:ext cx="4114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vi-VN" sz="1800">
                <a:latin typeface="Times New Roman" panose="02020603050405020304" pitchFamily="18" charset="0"/>
                <a:sym typeface="Wingdings 3" panose="05040102010807070707" pitchFamily="18" charset="2"/>
              </a:rPr>
              <a:t>Tên gọi hình chiếu.</a:t>
            </a:r>
          </a:p>
          <a:p>
            <a:pPr eaLnBrk="1" hangingPunct="1">
              <a:buFontTx/>
              <a:buChar char="-"/>
            </a:pPr>
            <a:r>
              <a:rPr lang="en-US" altLang="vi-VN" sz="1800">
                <a:latin typeface="Times New Roman" panose="02020603050405020304" pitchFamily="18" charset="0"/>
                <a:sym typeface="Wingdings 3" panose="05040102010807070707" pitchFamily="18" charset="2"/>
              </a:rPr>
              <a:t>Vị trí hình cắt	</a:t>
            </a:r>
          </a:p>
        </p:txBody>
      </p:sp>
      <p:sp>
        <p:nvSpPr>
          <p:cNvPr id="35887" name="Rectangle 47">
            <a:extLst>
              <a:ext uri="{FF2B5EF4-FFF2-40B4-BE49-F238E27FC236}">
                <a16:creationId xmlns:a16="http://schemas.microsoft.com/office/drawing/2014/main" id="{55F13D6A-206C-4791-9A51-D1A472E5F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048000"/>
            <a:ext cx="4114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vi-VN" sz="1800">
                <a:latin typeface="Times New Roman" panose="02020603050405020304" pitchFamily="18" charset="0"/>
                <a:sym typeface="Wingdings 3" panose="05040102010807070707" pitchFamily="18" charset="2"/>
              </a:rPr>
              <a:t>Kích thước chung của chi tiết</a:t>
            </a:r>
          </a:p>
          <a:p>
            <a:pPr eaLnBrk="1" hangingPunct="1">
              <a:buFontTx/>
              <a:buChar char="-"/>
            </a:pPr>
            <a:r>
              <a:rPr lang="en-US" altLang="vi-VN" sz="1800">
                <a:latin typeface="Times New Roman" panose="02020603050405020304" pitchFamily="18" charset="0"/>
                <a:sym typeface="Wingdings 3" panose="05040102010807070707" pitchFamily="18" charset="2"/>
              </a:rPr>
              <a:t>Kích thước các phần của chi tiết</a:t>
            </a:r>
          </a:p>
        </p:txBody>
      </p:sp>
      <p:sp>
        <p:nvSpPr>
          <p:cNvPr id="35888" name="Rectangle 48">
            <a:extLst>
              <a:ext uri="{FF2B5EF4-FFF2-40B4-BE49-F238E27FC236}">
                <a16:creationId xmlns:a16="http://schemas.microsoft.com/office/drawing/2014/main" id="{A5228005-15BC-4BFF-8B66-B2BA90FFA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572000"/>
            <a:ext cx="4114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vi-VN" sz="1800">
                <a:latin typeface="Times New Roman" panose="02020603050405020304" pitchFamily="18" charset="0"/>
                <a:sym typeface="Wingdings 3" panose="05040102010807070707" pitchFamily="18" charset="2"/>
              </a:rPr>
              <a:t>Gia công</a:t>
            </a:r>
          </a:p>
          <a:p>
            <a:pPr eaLnBrk="1" hangingPunct="1">
              <a:buFontTx/>
              <a:buChar char="-"/>
            </a:pPr>
            <a:r>
              <a:rPr lang="en-US" altLang="vi-VN" sz="1800">
                <a:latin typeface="Times New Roman" panose="02020603050405020304" pitchFamily="18" charset="0"/>
                <a:sym typeface="Wingdings 3" panose="05040102010807070707" pitchFamily="18" charset="2"/>
              </a:rPr>
              <a:t>Xử lí bề mặt</a:t>
            </a:r>
          </a:p>
        </p:txBody>
      </p:sp>
      <p:sp>
        <p:nvSpPr>
          <p:cNvPr id="35889" name="Rectangle 49">
            <a:extLst>
              <a:ext uri="{FF2B5EF4-FFF2-40B4-BE49-F238E27FC236}">
                <a16:creationId xmlns:a16="http://schemas.microsoft.com/office/drawing/2014/main" id="{1B7EFF2D-4182-435C-989E-6410B0BAB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410200"/>
            <a:ext cx="4114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vi-VN" sz="1800">
                <a:latin typeface="Times New Roman" panose="02020603050405020304" pitchFamily="18" charset="0"/>
                <a:sym typeface="Wingdings 3" panose="05040102010807070707" pitchFamily="18" charset="2"/>
              </a:rPr>
              <a:t>Mô tả hình dạng và cấu tạo của chi tiết</a:t>
            </a:r>
          </a:p>
          <a:p>
            <a:pPr eaLnBrk="1" hangingPunct="1">
              <a:buFontTx/>
              <a:buChar char="-"/>
            </a:pPr>
            <a:r>
              <a:rPr lang="en-US" altLang="vi-VN" sz="1800">
                <a:latin typeface="Times New Roman" panose="02020603050405020304" pitchFamily="18" charset="0"/>
                <a:sym typeface="Wingdings 3" panose="05040102010807070707" pitchFamily="18" charset="2"/>
              </a:rPr>
              <a:t>Công dụng của chi tiết.</a:t>
            </a:r>
          </a:p>
        </p:txBody>
      </p:sp>
      <p:sp>
        <p:nvSpPr>
          <p:cNvPr id="35890" name="Rectangle 50">
            <a:extLst>
              <a:ext uri="{FF2B5EF4-FFF2-40B4-BE49-F238E27FC236}">
                <a16:creationId xmlns:a16="http://schemas.microsoft.com/office/drawing/2014/main" id="{DA0C0292-BB6D-49D8-B47C-CF6D69390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057400"/>
            <a:ext cx="4114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vi-VN" sz="1800">
                <a:latin typeface="Times New Roman" panose="02020603050405020304" pitchFamily="18" charset="0"/>
                <a:sym typeface="Wingdings 3" panose="05040102010807070707" pitchFamily="18" charset="2"/>
              </a:rPr>
              <a:t>Hình chiếu cạnh.</a:t>
            </a:r>
          </a:p>
          <a:p>
            <a:pPr eaLnBrk="1" hangingPunct="1">
              <a:buFontTx/>
              <a:buChar char="-"/>
            </a:pPr>
            <a:r>
              <a:rPr lang="en-US" altLang="vi-VN" sz="1800">
                <a:latin typeface="Times New Roman" panose="02020603050405020304" pitchFamily="18" charset="0"/>
                <a:sym typeface="Wingdings 3" panose="05040102010807070707" pitchFamily="18" charset="2"/>
              </a:rPr>
              <a:t>Hình cắt ở hình chiếu đứng</a:t>
            </a:r>
          </a:p>
        </p:txBody>
      </p:sp>
      <p:sp>
        <p:nvSpPr>
          <p:cNvPr id="35891" name="Rectangle 51">
            <a:extLst>
              <a:ext uri="{FF2B5EF4-FFF2-40B4-BE49-F238E27FC236}">
                <a16:creationId xmlns:a16="http://schemas.microsoft.com/office/drawing/2014/main" id="{2E23F7BB-74C8-4B3C-8A29-17D3D609A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971800"/>
            <a:ext cx="4114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vi-VN" sz="1800">
                <a:latin typeface="Times New Roman" panose="02020603050405020304" pitchFamily="18" charset="0"/>
                <a:sym typeface="Wingdings 3" panose="05040102010807070707" pitchFamily="18" charset="2"/>
              </a:rPr>
              <a:t>           28,30</a:t>
            </a:r>
          </a:p>
          <a:p>
            <a:pPr eaLnBrk="1" hangingPunct="1">
              <a:buFontTx/>
              <a:buChar char="-"/>
            </a:pPr>
            <a:r>
              <a:rPr lang="en-US" altLang="vi-VN" sz="1800">
                <a:latin typeface="Times New Roman" panose="02020603050405020304" pitchFamily="18" charset="0"/>
                <a:sym typeface="Wingdings 3" panose="05040102010807070707" pitchFamily="18" charset="2"/>
              </a:rPr>
              <a:t>Đường kính ngoài     28.</a:t>
            </a:r>
          </a:p>
          <a:p>
            <a:pPr eaLnBrk="1" hangingPunct="1">
              <a:buFontTx/>
              <a:buNone/>
            </a:pPr>
            <a:r>
              <a:rPr lang="en-US" altLang="vi-VN" sz="1800">
                <a:latin typeface="Times New Roman" panose="02020603050405020304" pitchFamily="18" charset="0"/>
                <a:sym typeface="Wingdings 3" panose="05040102010807070707" pitchFamily="18" charset="2"/>
              </a:rPr>
              <a:t>      Đường kính lỗ   16</a:t>
            </a:r>
          </a:p>
          <a:p>
            <a:pPr eaLnBrk="1" hangingPunct="1">
              <a:buFontTx/>
              <a:buNone/>
            </a:pPr>
            <a:r>
              <a:rPr lang="en-US" altLang="vi-VN" sz="1800">
                <a:latin typeface="Times New Roman" panose="02020603050405020304" pitchFamily="18" charset="0"/>
                <a:sym typeface="Wingdings 3" panose="05040102010807070707" pitchFamily="18" charset="2"/>
              </a:rPr>
              <a:t>      Chiều dài 30.</a:t>
            </a:r>
          </a:p>
        </p:txBody>
      </p:sp>
      <p:sp>
        <p:nvSpPr>
          <p:cNvPr id="35892" name="Rectangle 52">
            <a:extLst>
              <a:ext uri="{FF2B5EF4-FFF2-40B4-BE49-F238E27FC236}">
                <a16:creationId xmlns:a16="http://schemas.microsoft.com/office/drawing/2014/main" id="{41CC04AD-E1E7-47A6-AB70-763B10E2F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495800"/>
            <a:ext cx="4114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vi-VN" sz="1800">
                <a:latin typeface="Times New Roman" panose="02020603050405020304" pitchFamily="18" charset="0"/>
                <a:sym typeface="Wingdings 3" panose="05040102010807070707" pitchFamily="18" charset="2"/>
              </a:rPr>
              <a:t>Làm tù cạnh.</a:t>
            </a:r>
          </a:p>
          <a:p>
            <a:pPr eaLnBrk="1" hangingPunct="1">
              <a:buFontTx/>
              <a:buChar char="-"/>
            </a:pPr>
            <a:r>
              <a:rPr lang="en-US" altLang="vi-VN" sz="1800">
                <a:latin typeface="Times New Roman" panose="02020603050405020304" pitchFamily="18" charset="0"/>
                <a:sym typeface="Wingdings 3" panose="05040102010807070707" pitchFamily="18" charset="2"/>
              </a:rPr>
              <a:t>Mạ kẽm.</a:t>
            </a:r>
          </a:p>
        </p:txBody>
      </p:sp>
      <p:sp>
        <p:nvSpPr>
          <p:cNvPr id="35893" name="Rectangle 53">
            <a:extLst>
              <a:ext uri="{FF2B5EF4-FFF2-40B4-BE49-F238E27FC236}">
                <a16:creationId xmlns:a16="http://schemas.microsoft.com/office/drawing/2014/main" id="{FB5A301C-2244-4744-99EE-789B0A27F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5486400"/>
            <a:ext cx="4114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vi-VN" sz="1800">
                <a:latin typeface="Times New Roman" panose="02020603050405020304" pitchFamily="18" charset="0"/>
                <a:sym typeface="Wingdings 3" panose="05040102010807070707" pitchFamily="18" charset="2"/>
              </a:rPr>
              <a:t>Ống hình trụ tròn, rỗng giữa.</a:t>
            </a:r>
          </a:p>
          <a:p>
            <a:pPr eaLnBrk="1" hangingPunct="1">
              <a:buFontTx/>
              <a:buChar char="-"/>
            </a:pPr>
            <a:r>
              <a:rPr lang="en-US" altLang="vi-VN" sz="1800">
                <a:latin typeface="Times New Roman" panose="02020603050405020304" pitchFamily="18" charset="0"/>
                <a:sym typeface="Wingdings 3" panose="05040102010807070707" pitchFamily="18" charset="2"/>
              </a:rPr>
              <a:t>Dùng để lót giữa các chi tiết.</a:t>
            </a:r>
          </a:p>
        </p:txBody>
      </p:sp>
      <p:pic>
        <p:nvPicPr>
          <p:cNvPr id="35894" name="Picture 54">
            <a:extLst>
              <a:ext uri="{FF2B5EF4-FFF2-40B4-BE49-F238E27FC236}">
                <a16:creationId xmlns:a16="http://schemas.microsoft.com/office/drawing/2014/main" id="{98A34E25-0042-4481-A8F0-B8DD73794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90800"/>
            <a:ext cx="7010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95" name="Picture 55">
            <a:extLst>
              <a:ext uri="{FF2B5EF4-FFF2-40B4-BE49-F238E27FC236}">
                <a16:creationId xmlns:a16="http://schemas.microsoft.com/office/drawing/2014/main" id="{FC5327DE-F9E0-4968-AC23-BA0E5F842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0"/>
            <a:ext cx="723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96" name="Picture 56">
            <a:extLst>
              <a:ext uri="{FF2B5EF4-FFF2-40B4-BE49-F238E27FC236}">
                <a16:creationId xmlns:a16="http://schemas.microsoft.com/office/drawing/2014/main" id="{8560C88C-D09A-46E8-AD63-E20BA2F32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90600"/>
            <a:ext cx="5715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505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98" name="Group 58">
            <a:extLst>
              <a:ext uri="{FF2B5EF4-FFF2-40B4-BE49-F238E27FC236}">
                <a16:creationId xmlns:a16="http://schemas.microsoft.com/office/drawing/2014/main" id="{A6375E3A-A1A0-45CD-807B-B6D02AB23171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1143000"/>
            <a:ext cx="2895600" cy="1828800"/>
            <a:chOff x="1200" y="960"/>
            <a:chExt cx="1728" cy="1440"/>
          </a:xfrm>
        </p:grpSpPr>
        <p:grpSp>
          <p:nvGrpSpPr>
            <p:cNvPr id="35899" name="Group 59">
              <a:extLst>
                <a:ext uri="{FF2B5EF4-FFF2-40B4-BE49-F238E27FC236}">
                  <a16:creationId xmlns:a16="http://schemas.microsoft.com/office/drawing/2014/main" id="{A0D1C3F3-24EC-4415-9F19-1E14F93C68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960"/>
              <a:ext cx="576" cy="1152"/>
              <a:chOff x="1200" y="1008"/>
              <a:chExt cx="576" cy="1152"/>
            </a:xfrm>
          </p:grpSpPr>
          <p:sp>
            <p:nvSpPr>
              <p:cNvPr id="35900" name="Rectangle 60">
                <a:extLst>
                  <a:ext uri="{FF2B5EF4-FFF2-40B4-BE49-F238E27FC236}">
                    <a16:creationId xmlns:a16="http://schemas.microsoft.com/office/drawing/2014/main" id="{4A907896-7084-4239-A2BE-71E8E7E023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1008"/>
                <a:ext cx="576" cy="1152"/>
              </a:xfrm>
              <a:prstGeom prst="rect">
                <a:avLst/>
              </a:prstGeom>
              <a:solidFill>
                <a:srgbClr val="FF00FF">
                  <a:alpha val="17999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5901" name="Text Box 61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B6F64368-DA38-445C-8971-DCC129B5F6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0" y="1055"/>
                <a:ext cx="240" cy="4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endParaRPr lang="vi-VN" altLang="vi-VN" sz="28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5902" name="Rectangle 62">
              <a:extLst>
                <a:ext uri="{FF2B5EF4-FFF2-40B4-BE49-F238E27FC236}">
                  <a16:creationId xmlns:a16="http://schemas.microsoft.com/office/drawing/2014/main" id="{E637A3E3-8013-4629-B2A9-D496FE3AD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112"/>
              <a:ext cx="1728" cy="288"/>
            </a:xfrm>
            <a:prstGeom prst="rect">
              <a:avLst/>
            </a:prstGeom>
            <a:solidFill>
              <a:srgbClr val="FF00FF">
                <a:alpha val="20000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 sz="400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35905" name="Picture 65">
            <a:extLst>
              <a:ext uri="{FF2B5EF4-FFF2-40B4-BE49-F238E27FC236}">
                <a16:creationId xmlns:a16="http://schemas.microsoft.com/office/drawing/2014/main" id="{D985FCFF-F180-4A31-B158-D77085EF4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66800"/>
            <a:ext cx="7239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906" name="Oval 66">
            <a:extLst>
              <a:ext uri="{FF2B5EF4-FFF2-40B4-BE49-F238E27FC236}">
                <a16:creationId xmlns:a16="http://schemas.microsoft.com/office/drawing/2014/main" id="{A4F244F3-9E9B-41AB-A525-54345AD57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209800"/>
            <a:ext cx="2057400" cy="1066800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8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35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5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5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358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2000"/>
                                        <p:tgtEl>
                                          <p:spTgt spid="35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5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1000"/>
                                        <p:tgtEl>
                                          <p:spTgt spid="35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8" dur="500"/>
                                        <p:tgtEl>
                                          <p:spTgt spid="35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5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5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58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5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5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5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5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5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35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8" dur="500"/>
                                        <p:tgtEl>
                                          <p:spTgt spid="35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4" dur="2000"/>
                                        <p:tgtEl>
                                          <p:spTgt spid="35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5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5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5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5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3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359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79" grpId="0"/>
      <p:bldP spid="35880" grpId="0"/>
      <p:bldP spid="35881" grpId="0"/>
      <p:bldP spid="35882" grpId="0"/>
      <p:bldP spid="35883" grpId="0"/>
      <p:bldP spid="35884" grpId="0"/>
      <p:bldP spid="35885" grpId="0"/>
      <p:bldP spid="35886" grpId="0"/>
      <p:bldP spid="35887" grpId="0"/>
      <p:bldP spid="35888" grpId="0"/>
      <p:bldP spid="35889" grpId="0"/>
      <p:bldP spid="35890" grpId="0"/>
      <p:bldP spid="35891" grpId="0"/>
      <p:bldP spid="35892" grpId="0"/>
      <p:bldP spid="35893" grpId="0"/>
    </p:bldLst>
  </p:timing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917</TotalTime>
  <Words>801</Words>
  <Application>Microsoft Office PowerPoint</Application>
  <PresentationFormat>On-screen Show (4:3)</PresentationFormat>
  <Paragraphs>120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Comic Sans MS</vt:lpstr>
      <vt:lpstr>Times New Roman</vt:lpstr>
      <vt:lpstr>VNI-Times</vt:lpstr>
      <vt:lpstr>Wingdings</vt:lpstr>
      <vt:lpstr>Wingdings 3</vt:lpstr>
      <vt:lpstr>Watermark</vt:lpstr>
      <vt:lpstr>Default Design</vt:lpstr>
      <vt:lpstr>Crayons</vt:lpstr>
      <vt:lpstr>2_Default Design</vt:lpstr>
      <vt:lpstr>PowerPoint Presentation</vt:lpstr>
      <vt:lpstr>I. Nội dung của bản vẽ chi tiết</vt:lpstr>
      <vt:lpstr>I. Nội dung của bản vẽ chi tiết</vt:lpstr>
      <vt:lpstr>PowerPoint Presentation</vt:lpstr>
      <vt:lpstr>I. Nội dung của bản vẽ chi tiết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  <vt:lpstr>CỦNG CỐ BÀI HỌC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125</cp:revision>
  <dcterms:created xsi:type="dcterms:W3CDTF">2012-09-10T09:01:08Z</dcterms:created>
  <dcterms:modified xsi:type="dcterms:W3CDTF">2022-04-08T13:40:51Z</dcterms:modified>
</cp:coreProperties>
</file>